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16"/>
  </p:notesMasterIdLst>
  <p:sldIdLst>
    <p:sldId id="258" r:id="rId5"/>
    <p:sldId id="287" r:id="rId6"/>
    <p:sldId id="296" r:id="rId7"/>
    <p:sldId id="299" r:id="rId8"/>
    <p:sldId id="297" r:id="rId9"/>
    <p:sldId id="298" r:id="rId10"/>
    <p:sldId id="292" r:id="rId11"/>
    <p:sldId id="293" r:id="rId12"/>
    <p:sldId id="294" r:id="rId13"/>
    <p:sldId id="295"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410"/>
    <a:srgbClr val="C7C2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DE572F-8C17-4AB6-94D4-39F9C662EEFA}" v="58" dt="2024-06-14T23:08:02.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52" autoAdjust="0"/>
    <p:restoredTop sz="94660"/>
  </p:normalViewPr>
  <p:slideViewPr>
    <p:cSldViewPr snapToGrid="0">
      <p:cViewPr varScale="1">
        <p:scale>
          <a:sx n="42" d="100"/>
          <a:sy n="42" d="100"/>
        </p:scale>
        <p:origin x="592" y="2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y Hatter" userId="1da6ce7c-bf90-454f-baa6-9c4ff6704515" providerId="ADAL" clId="{F0DE572F-8C17-4AB6-94D4-39F9C662EEFA}"/>
    <pc:docChg chg="undo redo custSel addSld delSld modSld sldOrd">
      <pc:chgData name="Ty Hatter" userId="1da6ce7c-bf90-454f-baa6-9c4ff6704515" providerId="ADAL" clId="{F0DE572F-8C17-4AB6-94D4-39F9C662EEFA}" dt="2024-06-14T23:08:40.375" v="4676" actId="20577"/>
      <pc:docMkLst>
        <pc:docMk/>
      </pc:docMkLst>
      <pc:sldChg chg="addSp delSp modSp mod">
        <pc:chgData name="Ty Hatter" userId="1da6ce7c-bf90-454f-baa6-9c4ff6704515" providerId="ADAL" clId="{F0DE572F-8C17-4AB6-94D4-39F9C662EEFA}" dt="2024-06-14T23:08:04.412" v="4653" actId="14100"/>
        <pc:sldMkLst>
          <pc:docMk/>
          <pc:sldMk cId="3983746271" sldId="258"/>
        </pc:sldMkLst>
        <pc:spChg chg="add del mod">
          <ac:chgData name="Ty Hatter" userId="1da6ce7c-bf90-454f-baa6-9c4ff6704515" providerId="ADAL" clId="{F0DE572F-8C17-4AB6-94D4-39F9C662EEFA}" dt="2024-06-14T23:08:02.588" v="4650" actId="767"/>
          <ac:spMkLst>
            <pc:docMk/>
            <pc:sldMk cId="3983746271" sldId="258"/>
            <ac:spMk id="3" creationId="{EAC22099-19BF-41EE-B2AC-9ECCAFCA844C}"/>
          </ac:spMkLst>
        </pc:spChg>
        <pc:spChg chg="mod">
          <ac:chgData name="Ty Hatter" userId="1da6ce7c-bf90-454f-baa6-9c4ff6704515" providerId="ADAL" clId="{F0DE572F-8C17-4AB6-94D4-39F9C662EEFA}" dt="2024-06-14T23:08:03.164" v="4651" actId="1076"/>
          <ac:spMkLst>
            <pc:docMk/>
            <pc:sldMk cId="3983746271" sldId="258"/>
            <ac:spMk id="6" creationId="{80327CD7-E0BB-41E8-AD44-12404ABED201}"/>
          </ac:spMkLst>
        </pc:spChg>
        <pc:picChg chg="mod">
          <ac:chgData name="Ty Hatter" userId="1da6ce7c-bf90-454f-baa6-9c4ff6704515" providerId="ADAL" clId="{F0DE572F-8C17-4AB6-94D4-39F9C662EEFA}" dt="2024-06-14T23:07:59.908" v="4645" actId="1076"/>
          <ac:picMkLst>
            <pc:docMk/>
            <pc:sldMk cId="3983746271" sldId="258"/>
            <ac:picMk id="2" creationId="{BD9FDB45-8F2F-4FA5-AC97-9D29AB66D36B}"/>
          </ac:picMkLst>
        </pc:picChg>
        <pc:picChg chg="del">
          <ac:chgData name="Ty Hatter" userId="1da6ce7c-bf90-454f-baa6-9c4ff6704515" providerId="ADAL" clId="{F0DE572F-8C17-4AB6-94D4-39F9C662EEFA}" dt="2024-06-14T12:08:51.640" v="64" actId="478"/>
          <ac:picMkLst>
            <pc:docMk/>
            <pc:sldMk cId="3983746271" sldId="258"/>
            <ac:picMk id="4" creationId="{F3F8D965-7F2A-6393-DF65-EBAE9D6C1063}"/>
          </ac:picMkLst>
        </pc:picChg>
        <pc:picChg chg="add del mod">
          <ac:chgData name="Ty Hatter" userId="1da6ce7c-bf90-454f-baa6-9c4ff6704515" providerId="ADAL" clId="{F0DE572F-8C17-4AB6-94D4-39F9C662EEFA}" dt="2024-06-14T12:09:30.326" v="72" actId="931"/>
          <ac:picMkLst>
            <pc:docMk/>
            <pc:sldMk cId="3983746271" sldId="258"/>
            <ac:picMk id="5" creationId="{9D478D0D-E6A3-4553-911B-8ADE958EE526}"/>
          </ac:picMkLst>
        </pc:picChg>
        <pc:picChg chg="add del mod">
          <ac:chgData name="Ty Hatter" userId="1da6ce7c-bf90-454f-baa6-9c4ff6704515" providerId="ADAL" clId="{F0DE572F-8C17-4AB6-94D4-39F9C662EEFA}" dt="2024-06-14T12:09:30.326" v="72" actId="931"/>
          <ac:picMkLst>
            <pc:docMk/>
            <pc:sldMk cId="3983746271" sldId="258"/>
            <ac:picMk id="8" creationId="{C4613CD0-F5A8-45DD-B540-7A18DDFDB30E}"/>
          </ac:picMkLst>
        </pc:picChg>
        <pc:picChg chg="add del mod">
          <ac:chgData name="Ty Hatter" userId="1da6ce7c-bf90-454f-baa6-9c4ff6704515" providerId="ADAL" clId="{F0DE572F-8C17-4AB6-94D4-39F9C662EEFA}" dt="2024-06-14T12:10:05.680" v="79" actId="931"/>
          <ac:picMkLst>
            <pc:docMk/>
            <pc:sldMk cId="3983746271" sldId="258"/>
            <ac:picMk id="10" creationId="{3C64B2EA-471F-4935-AB1B-8AFFFD30CDB1}"/>
          </ac:picMkLst>
        </pc:picChg>
        <pc:picChg chg="add mod">
          <ac:chgData name="Ty Hatter" userId="1da6ce7c-bf90-454f-baa6-9c4ff6704515" providerId="ADAL" clId="{F0DE572F-8C17-4AB6-94D4-39F9C662EEFA}" dt="2024-06-14T23:08:04.412" v="4653" actId="14100"/>
          <ac:picMkLst>
            <pc:docMk/>
            <pc:sldMk cId="3983746271" sldId="258"/>
            <ac:picMk id="12" creationId="{F84CE5E5-834A-4DDB-ACFD-8DBF568E6A7B}"/>
          </ac:picMkLst>
        </pc:picChg>
      </pc:sldChg>
      <pc:sldChg chg="modSp mod">
        <pc:chgData name="Ty Hatter" userId="1da6ce7c-bf90-454f-baa6-9c4ff6704515" providerId="ADAL" clId="{F0DE572F-8C17-4AB6-94D4-39F9C662EEFA}" dt="2024-06-14T23:02:44.650" v="4616" actId="14100"/>
        <pc:sldMkLst>
          <pc:docMk/>
          <pc:sldMk cId="818439129" sldId="277"/>
        </pc:sldMkLst>
        <pc:spChg chg="mod">
          <ac:chgData name="Ty Hatter" userId="1da6ce7c-bf90-454f-baa6-9c4ff6704515" providerId="ADAL" clId="{F0DE572F-8C17-4AB6-94D4-39F9C662EEFA}" dt="2024-06-14T23:02:44.650" v="4616" actId="14100"/>
          <ac:spMkLst>
            <pc:docMk/>
            <pc:sldMk cId="818439129" sldId="277"/>
            <ac:spMk id="4" creationId="{E482DE36-666D-CABB-D0B1-20C7BAC995EF}"/>
          </ac:spMkLst>
        </pc:spChg>
        <pc:spChg chg="mod">
          <ac:chgData name="Ty Hatter" userId="1da6ce7c-bf90-454f-baa6-9c4ff6704515" providerId="ADAL" clId="{F0DE572F-8C17-4AB6-94D4-39F9C662EEFA}" dt="2024-06-14T19:18:04.277" v="282" actId="20577"/>
          <ac:spMkLst>
            <pc:docMk/>
            <pc:sldMk cId="818439129" sldId="277"/>
            <ac:spMk id="7" creationId="{31D5E574-361B-41C3-842A-BB550E2EF760}"/>
          </ac:spMkLst>
        </pc:spChg>
        <pc:picChg chg="mod">
          <ac:chgData name="Ty Hatter" userId="1da6ce7c-bf90-454f-baa6-9c4ff6704515" providerId="ADAL" clId="{F0DE572F-8C17-4AB6-94D4-39F9C662EEFA}" dt="2024-06-14T22:37:53.624" v="4464" actId="1076"/>
          <ac:picMkLst>
            <pc:docMk/>
            <pc:sldMk cId="818439129" sldId="277"/>
            <ac:picMk id="1026" creationId="{B9D90C6A-8081-8B7B-6B93-5EA774808945}"/>
          </ac:picMkLst>
        </pc:picChg>
      </pc:sldChg>
      <pc:sldChg chg="addSp delSp modSp mod setBg">
        <pc:chgData name="Ty Hatter" userId="1da6ce7c-bf90-454f-baa6-9c4ff6704515" providerId="ADAL" clId="{F0DE572F-8C17-4AB6-94D4-39F9C662EEFA}" dt="2024-06-14T23:00:48.878" v="4603" actId="113"/>
        <pc:sldMkLst>
          <pc:docMk/>
          <pc:sldMk cId="4261228241" sldId="287"/>
        </pc:sldMkLst>
        <pc:spChg chg="ord">
          <ac:chgData name="Ty Hatter" userId="1da6ce7c-bf90-454f-baa6-9c4ff6704515" providerId="ADAL" clId="{F0DE572F-8C17-4AB6-94D4-39F9C662EEFA}" dt="2024-06-14T20:27:10.448" v="897" actId="26606"/>
          <ac:spMkLst>
            <pc:docMk/>
            <pc:sldMk cId="4261228241" sldId="287"/>
            <ac:spMk id="2" creationId="{449208EB-08E4-470F-8260-B6AC09723547}"/>
          </ac:spMkLst>
        </pc:spChg>
        <pc:spChg chg="mod">
          <ac:chgData name="Ty Hatter" userId="1da6ce7c-bf90-454f-baa6-9c4ff6704515" providerId="ADAL" clId="{F0DE572F-8C17-4AB6-94D4-39F9C662EEFA}" dt="2024-06-14T20:27:10.448" v="897" actId="26606"/>
          <ac:spMkLst>
            <pc:docMk/>
            <pc:sldMk cId="4261228241" sldId="287"/>
            <ac:spMk id="7" creationId="{31D5E574-361B-41C3-842A-BB550E2EF760}"/>
          </ac:spMkLst>
        </pc:spChg>
        <pc:spChg chg="add">
          <ac:chgData name="Ty Hatter" userId="1da6ce7c-bf90-454f-baa6-9c4ff6704515" providerId="ADAL" clId="{F0DE572F-8C17-4AB6-94D4-39F9C662EEFA}" dt="2024-06-14T19:59:00.075" v="886"/>
          <ac:spMkLst>
            <pc:docMk/>
            <pc:sldMk cId="4261228241" sldId="287"/>
            <ac:spMk id="8" creationId="{C123739A-C108-4315-9EE5-70FE9CBBC77E}"/>
          </ac:spMkLst>
        </pc:spChg>
        <pc:spChg chg="mod">
          <ac:chgData name="Ty Hatter" userId="1da6ce7c-bf90-454f-baa6-9c4ff6704515" providerId="ADAL" clId="{F0DE572F-8C17-4AB6-94D4-39F9C662EEFA}" dt="2024-06-14T23:00:48.878" v="4603" actId="113"/>
          <ac:spMkLst>
            <pc:docMk/>
            <pc:sldMk cId="4261228241" sldId="287"/>
            <ac:spMk id="9" creationId="{F2468669-6F20-E79F-B054-D0C350BAACBC}"/>
          </ac:spMkLst>
        </pc:spChg>
        <pc:spChg chg="add del mod">
          <ac:chgData name="Ty Hatter" userId="1da6ce7c-bf90-454f-baa6-9c4ff6704515" providerId="ADAL" clId="{F0DE572F-8C17-4AB6-94D4-39F9C662EEFA}" dt="2024-06-14T19:59:27.598" v="889" actId="478"/>
          <ac:spMkLst>
            <pc:docMk/>
            <pc:sldMk cId="4261228241" sldId="287"/>
            <ac:spMk id="12" creationId="{910E006E-3824-45E0-95CF-104C8571A336}"/>
          </ac:spMkLst>
        </pc:spChg>
        <pc:spChg chg="del">
          <ac:chgData name="Ty Hatter" userId="1da6ce7c-bf90-454f-baa6-9c4ff6704515" providerId="ADAL" clId="{F0DE572F-8C17-4AB6-94D4-39F9C662EEFA}" dt="2024-06-14T19:31:54.506" v="876" actId="478"/>
          <ac:spMkLst>
            <pc:docMk/>
            <pc:sldMk cId="4261228241" sldId="287"/>
            <ac:spMk id="14" creationId="{FC71961E-BF4B-32AC-F1C8-44E58290D641}"/>
          </ac:spMkLst>
        </pc:spChg>
        <pc:spChg chg="add del">
          <ac:chgData name="Ty Hatter" userId="1da6ce7c-bf90-454f-baa6-9c4ff6704515" providerId="ADAL" clId="{F0DE572F-8C17-4AB6-94D4-39F9C662EEFA}" dt="2024-06-14T20:27:10.448" v="897" actId="26606"/>
          <ac:spMkLst>
            <pc:docMk/>
            <pc:sldMk cId="4261228241" sldId="287"/>
            <ac:spMk id="18" creationId="{AD96FDFD-4E42-4A06-B8B5-768A1DB9C2A9}"/>
          </ac:spMkLst>
        </pc:spChg>
        <pc:picChg chg="del">
          <ac:chgData name="Ty Hatter" userId="1da6ce7c-bf90-454f-baa6-9c4ff6704515" providerId="ADAL" clId="{F0DE572F-8C17-4AB6-94D4-39F9C662EEFA}" dt="2024-06-14T19:31:52.295" v="875" actId="478"/>
          <ac:picMkLst>
            <pc:docMk/>
            <pc:sldMk cId="4261228241" sldId="287"/>
            <ac:picMk id="4" creationId="{27AF5627-180A-F050-BBF4-A7136DF70967}"/>
          </ac:picMkLst>
        </pc:picChg>
        <pc:picChg chg="mod ord">
          <ac:chgData name="Ty Hatter" userId="1da6ce7c-bf90-454f-baa6-9c4ff6704515" providerId="ADAL" clId="{F0DE572F-8C17-4AB6-94D4-39F9C662EEFA}" dt="2024-06-14T20:27:10.448" v="897" actId="26606"/>
          <ac:picMkLst>
            <pc:docMk/>
            <pc:sldMk cId="4261228241" sldId="287"/>
            <ac:picMk id="5" creationId="{529A3A14-1B75-497E-9550-B554D36D420B}"/>
          </ac:picMkLst>
        </pc:picChg>
        <pc:picChg chg="add mod">
          <ac:chgData name="Ty Hatter" userId="1da6ce7c-bf90-454f-baa6-9c4ff6704515" providerId="ADAL" clId="{F0DE572F-8C17-4AB6-94D4-39F9C662EEFA}" dt="2024-06-14T21:42:54.369" v="2714" actId="1076"/>
          <ac:picMkLst>
            <pc:docMk/>
            <pc:sldMk cId="4261228241" sldId="287"/>
            <ac:picMk id="6" creationId="{47856E38-ED77-429E-98F3-B9E4DA619D9D}"/>
          </ac:picMkLst>
        </pc:picChg>
        <pc:picChg chg="add del mod ord">
          <ac:chgData name="Ty Hatter" userId="1da6ce7c-bf90-454f-baa6-9c4ff6704515" providerId="ADAL" clId="{F0DE572F-8C17-4AB6-94D4-39F9C662EEFA}" dt="2024-06-14T21:42:30.631" v="2704" actId="478"/>
          <ac:picMkLst>
            <pc:docMk/>
            <pc:sldMk cId="4261228241" sldId="287"/>
            <ac:picMk id="13" creationId="{A30D8A6F-F987-474A-B7BF-533DB1125C07}"/>
          </ac:picMkLst>
        </pc:picChg>
        <pc:picChg chg="add mod">
          <ac:chgData name="Ty Hatter" userId="1da6ce7c-bf90-454f-baa6-9c4ff6704515" providerId="ADAL" clId="{F0DE572F-8C17-4AB6-94D4-39F9C662EEFA}" dt="2024-06-14T22:43:26.025" v="4481" actId="339"/>
          <ac:picMkLst>
            <pc:docMk/>
            <pc:sldMk cId="4261228241" sldId="287"/>
            <ac:picMk id="16" creationId="{66988E9C-9DDF-431E-BCDD-D6C963D1173A}"/>
          </ac:picMkLst>
        </pc:picChg>
      </pc:sldChg>
      <pc:sldChg chg="new del">
        <pc:chgData name="Ty Hatter" userId="1da6ce7c-bf90-454f-baa6-9c4ff6704515" providerId="ADAL" clId="{F0DE572F-8C17-4AB6-94D4-39F9C662EEFA}" dt="2024-06-14T12:08:04.084" v="6" actId="47"/>
        <pc:sldMkLst>
          <pc:docMk/>
          <pc:sldMk cId="185807647" sldId="288"/>
        </pc:sldMkLst>
      </pc:sldChg>
      <pc:sldChg chg="new del">
        <pc:chgData name="Ty Hatter" userId="1da6ce7c-bf90-454f-baa6-9c4ff6704515" providerId="ADAL" clId="{F0DE572F-8C17-4AB6-94D4-39F9C662EEFA}" dt="2024-06-14T19:17:16.129" v="227" actId="47"/>
        <pc:sldMkLst>
          <pc:docMk/>
          <pc:sldMk cId="3904930410" sldId="289"/>
        </pc:sldMkLst>
      </pc:sldChg>
      <pc:sldChg chg="new del">
        <pc:chgData name="Ty Hatter" userId="1da6ce7c-bf90-454f-baa6-9c4ff6704515" providerId="ADAL" clId="{F0DE572F-8C17-4AB6-94D4-39F9C662EEFA}" dt="2024-06-14T19:17:19.083" v="229" actId="47"/>
        <pc:sldMkLst>
          <pc:docMk/>
          <pc:sldMk cId="1724322609" sldId="290"/>
        </pc:sldMkLst>
      </pc:sldChg>
      <pc:sldChg chg="new del">
        <pc:chgData name="Ty Hatter" userId="1da6ce7c-bf90-454f-baa6-9c4ff6704515" providerId="ADAL" clId="{F0DE572F-8C17-4AB6-94D4-39F9C662EEFA}" dt="2024-06-14T19:17:41.691" v="232" actId="47"/>
        <pc:sldMkLst>
          <pc:docMk/>
          <pc:sldMk cId="1444480867" sldId="291"/>
        </pc:sldMkLst>
      </pc:sldChg>
      <pc:sldChg chg="addSp delSp modSp add mod setBg setClrOvrMap">
        <pc:chgData name="Ty Hatter" userId="1da6ce7c-bf90-454f-baa6-9c4ff6704515" providerId="ADAL" clId="{F0DE572F-8C17-4AB6-94D4-39F9C662EEFA}" dt="2024-06-14T23:04:01.590" v="4623" actId="113"/>
        <pc:sldMkLst>
          <pc:docMk/>
          <pc:sldMk cId="777916674" sldId="292"/>
        </pc:sldMkLst>
        <pc:spChg chg="ord">
          <ac:chgData name="Ty Hatter" userId="1da6ce7c-bf90-454f-baa6-9c4ff6704515" providerId="ADAL" clId="{F0DE572F-8C17-4AB6-94D4-39F9C662EEFA}" dt="2024-06-14T21:45:00.978" v="2744" actId="26606"/>
          <ac:spMkLst>
            <pc:docMk/>
            <pc:sldMk cId="777916674" sldId="292"/>
            <ac:spMk id="2" creationId="{449208EB-08E4-470F-8260-B6AC09723547}"/>
          </ac:spMkLst>
        </pc:spChg>
        <pc:spChg chg="mod ord">
          <ac:chgData name="Ty Hatter" userId="1da6ce7c-bf90-454f-baa6-9c4ff6704515" providerId="ADAL" clId="{F0DE572F-8C17-4AB6-94D4-39F9C662EEFA}" dt="2024-06-14T21:45:00.978" v="2744" actId="26606"/>
          <ac:spMkLst>
            <pc:docMk/>
            <pc:sldMk cId="777916674" sldId="292"/>
            <ac:spMk id="7" creationId="{31D5E574-361B-41C3-842A-BB550E2EF760}"/>
          </ac:spMkLst>
        </pc:spChg>
        <pc:spChg chg="mod ord">
          <ac:chgData name="Ty Hatter" userId="1da6ce7c-bf90-454f-baa6-9c4ff6704515" providerId="ADAL" clId="{F0DE572F-8C17-4AB6-94D4-39F9C662EEFA}" dt="2024-06-14T23:04:01.590" v="4623" actId="113"/>
          <ac:spMkLst>
            <pc:docMk/>
            <pc:sldMk cId="777916674" sldId="292"/>
            <ac:spMk id="9" creationId="{F2468669-6F20-E79F-B054-D0C350BAACBC}"/>
          </ac:spMkLst>
        </pc:spChg>
        <pc:spChg chg="del">
          <ac:chgData name="Ty Hatter" userId="1da6ce7c-bf90-454f-baa6-9c4ff6704515" providerId="ADAL" clId="{F0DE572F-8C17-4AB6-94D4-39F9C662EEFA}" dt="2024-06-14T21:01:17.140" v="1830" actId="478"/>
          <ac:spMkLst>
            <pc:docMk/>
            <pc:sldMk cId="777916674" sldId="292"/>
            <ac:spMk id="14" creationId="{FC71961E-BF4B-32AC-F1C8-44E58290D641}"/>
          </ac:spMkLst>
        </pc:spChg>
        <pc:spChg chg="add del">
          <ac:chgData name="Ty Hatter" userId="1da6ce7c-bf90-454f-baa6-9c4ff6704515" providerId="ADAL" clId="{F0DE572F-8C17-4AB6-94D4-39F9C662EEFA}" dt="2024-06-14T21:45:00.978" v="2744" actId="26606"/>
          <ac:spMkLst>
            <pc:docMk/>
            <pc:sldMk cId="777916674" sldId="292"/>
            <ac:spMk id="24" creationId="{5CB593EA-2F98-479F-B4C4-F366571FA64D}"/>
          </ac:spMkLst>
        </pc:spChg>
        <pc:spChg chg="add del">
          <ac:chgData name="Ty Hatter" userId="1da6ce7c-bf90-454f-baa6-9c4ff6704515" providerId="ADAL" clId="{F0DE572F-8C17-4AB6-94D4-39F9C662EEFA}" dt="2024-06-14T21:45:00.978" v="2744" actId="26606"/>
          <ac:spMkLst>
            <pc:docMk/>
            <pc:sldMk cId="777916674" sldId="292"/>
            <ac:spMk id="26" creationId="{39BEB6D0-9E4E-4221-93D1-74ABECEE9EFC}"/>
          </ac:spMkLst>
        </pc:spChg>
        <pc:picChg chg="del">
          <ac:chgData name="Ty Hatter" userId="1da6ce7c-bf90-454f-baa6-9c4ff6704515" providerId="ADAL" clId="{F0DE572F-8C17-4AB6-94D4-39F9C662EEFA}" dt="2024-06-14T21:01:24.551" v="1831" actId="478"/>
          <ac:picMkLst>
            <pc:docMk/>
            <pc:sldMk cId="777916674" sldId="292"/>
            <ac:picMk id="4" creationId="{27AF5627-180A-F050-BBF4-A7136DF70967}"/>
          </ac:picMkLst>
        </pc:picChg>
        <pc:picChg chg="mod ord">
          <ac:chgData name="Ty Hatter" userId="1da6ce7c-bf90-454f-baa6-9c4ff6704515" providerId="ADAL" clId="{F0DE572F-8C17-4AB6-94D4-39F9C662EEFA}" dt="2024-06-14T21:45:00.978" v="2744" actId="26606"/>
          <ac:picMkLst>
            <pc:docMk/>
            <pc:sldMk cId="777916674" sldId="292"/>
            <ac:picMk id="5" creationId="{529A3A14-1B75-497E-9550-B554D36D420B}"/>
          </ac:picMkLst>
        </pc:picChg>
        <pc:picChg chg="add mod">
          <ac:chgData name="Ty Hatter" userId="1da6ce7c-bf90-454f-baa6-9c4ff6704515" providerId="ADAL" clId="{F0DE572F-8C17-4AB6-94D4-39F9C662EEFA}" dt="2024-06-14T22:52:29.785" v="4521" actId="14861"/>
          <ac:picMkLst>
            <pc:docMk/>
            <pc:sldMk cId="777916674" sldId="292"/>
            <ac:picMk id="6" creationId="{438CB56C-E18C-4A48-AEE8-1E933BCD3722}"/>
          </ac:picMkLst>
        </pc:picChg>
        <pc:picChg chg="add mod">
          <ac:chgData name="Ty Hatter" userId="1da6ce7c-bf90-454f-baa6-9c4ff6704515" providerId="ADAL" clId="{F0DE572F-8C17-4AB6-94D4-39F9C662EEFA}" dt="2024-06-14T22:51:24.621" v="4518" actId="1440"/>
          <ac:picMkLst>
            <pc:docMk/>
            <pc:sldMk cId="777916674" sldId="292"/>
            <ac:picMk id="10" creationId="{32EF0859-68A8-49C6-AA57-78623F95BC40}"/>
          </ac:picMkLst>
        </pc:picChg>
        <pc:picChg chg="add del mod">
          <ac:chgData name="Ty Hatter" userId="1da6ce7c-bf90-454f-baa6-9c4ff6704515" providerId="ADAL" clId="{F0DE572F-8C17-4AB6-94D4-39F9C662EEFA}" dt="2024-06-14T21:43:22.521" v="2719" actId="478"/>
          <ac:picMkLst>
            <pc:docMk/>
            <pc:sldMk cId="777916674" sldId="292"/>
            <ac:picMk id="12" creationId="{F2767F3D-0D0B-4EF7-9F81-A050833BE653}"/>
          </ac:picMkLst>
        </pc:picChg>
        <pc:picChg chg="add mod">
          <ac:chgData name="Ty Hatter" userId="1da6ce7c-bf90-454f-baa6-9c4ff6704515" providerId="ADAL" clId="{F0DE572F-8C17-4AB6-94D4-39F9C662EEFA}" dt="2024-06-14T22:51:13.546" v="4517" actId="14861"/>
          <ac:picMkLst>
            <pc:docMk/>
            <pc:sldMk cId="777916674" sldId="292"/>
            <ac:picMk id="15" creationId="{6BE161F4-AEF4-41CE-9FC3-74DB3A984C72}"/>
          </ac:picMkLst>
        </pc:picChg>
        <pc:picChg chg="add mod ord">
          <ac:chgData name="Ty Hatter" userId="1da6ce7c-bf90-454f-baa6-9c4ff6704515" providerId="ADAL" clId="{F0DE572F-8C17-4AB6-94D4-39F9C662EEFA}" dt="2024-06-14T22:51:39.634" v="4519" actId="14861"/>
          <ac:picMkLst>
            <pc:docMk/>
            <pc:sldMk cId="777916674" sldId="292"/>
            <ac:picMk id="17" creationId="{E9579ECB-DC8B-43E9-A718-AC28DCD91104}"/>
          </ac:picMkLst>
        </pc:picChg>
        <pc:picChg chg="add mod">
          <ac:chgData name="Ty Hatter" userId="1da6ce7c-bf90-454f-baa6-9c4ff6704515" providerId="ADAL" clId="{F0DE572F-8C17-4AB6-94D4-39F9C662EEFA}" dt="2024-06-14T22:51:05.699" v="4516" actId="14861"/>
          <ac:picMkLst>
            <pc:docMk/>
            <pc:sldMk cId="777916674" sldId="292"/>
            <ac:picMk id="19" creationId="{3FDF5712-30F9-4B08-8CE7-D67D5FA4C608}"/>
          </ac:picMkLst>
        </pc:picChg>
      </pc:sldChg>
      <pc:sldChg chg="add del">
        <pc:chgData name="Ty Hatter" userId="1da6ce7c-bf90-454f-baa6-9c4ff6704515" providerId="ADAL" clId="{F0DE572F-8C17-4AB6-94D4-39F9C662EEFA}" dt="2024-06-14T19:16:37.271" v="222" actId="47"/>
        <pc:sldMkLst>
          <pc:docMk/>
          <pc:sldMk cId="2801033230" sldId="292"/>
        </pc:sldMkLst>
      </pc:sldChg>
      <pc:sldChg chg="addSp delSp modSp add mod">
        <pc:chgData name="Ty Hatter" userId="1da6ce7c-bf90-454f-baa6-9c4ff6704515" providerId="ADAL" clId="{F0DE572F-8C17-4AB6-94D4-39F9C662EEFA}" dt="2024-06-14T23:02:17.254" v="4613" actId="113"/>
        <pc:sldMkLst>
          <pc:docMk/>
          <pc:sldMk cId="1714533562" sldId="293"/>
        </pc:sldMkLst>
        <pc:spChg chg="del">
          <ac:chgData name="Ty Hatter" userId="1da6ce7c-bf90-454f-baa6-9c4ff6704515" providerId="ADAL" clId="{F0DE572F-8C17-4AB6-94D4-39F9C662EEFA}" dt="2024-06-14T21:56:22.371" v="3811" actId="478"/>
          <ac:spMkLst>
            <pc:docMk/>
            <pc:sldMk cId="1714533562" sldId="293"/>
            <ac:spMk id="2" creationId="{449208EB-08E4-470F-8260-B6AC09723547}"/>
          </ac:spMkLst>
        </pc:spChg>
        <pc:spChg chg="mod">
          <ac:chgData name="Ty Hatter" userId="1da6ce7c-bf90-454f-baa6-9c4ff6704515" providerId="ADAL" clId="{F0DE572F-8C17-4AB6-94D4-39F9C662EEFA}" dt="2024-06-14T19:21:59.570" v="419" actId="20577"/>
          <ac:spMkLst>
            <pc:docMk/>
            <pc:sldMk cId="1714533562" sldId="293"/>
            <ac:spMk id="7" creationId="{31D5E574-361B-41C3-842A-BB550E2EF760}"/>
          </ac:spMkLst>
        </pc:spChg>
        <pc:spChg chg="add mod">
          <ac:chgData name="Ty Hatter" userId="1da6ce7c-bf90-454f-baa6-9c4ff6704515" providerId="ADAL" clId="{F0DE572F-8C17-4AB6-94D4-39F9C662EEFA}" dt="2024-06-14T23:02:17.254" v="4613" actId="113"/>
          <ac:spMkLst>
            <pc:docMk/>
            <pc:sldMk cId="1714533562" sldId="293"/>
            <ac:spMk id="8" creationId="{48CCD329-D167-40B3-8434-CF47AF2143BB}"/>
          </ac:spMkLst>
        </pc:spChg>
        <pc:spChg chg="del mod">
          <ac:chgData name="Ty Hatter" userId="1da6ce7c-bf90-454f-baa6-9c4ff6704515" providerId="ADAL" clId="{F0DE572F-8C17-4AB6-94D4-39F9C662EEFA}" dt="2024-06-14T21:47:37.433" v="2936"/>
          <ac:spMkLst>
            <pc:docMk/>
            <pc:sldMk cId="1714533562" sldId="293"/>
            <ac:spMk id="9" creationId="{F2468669-6F20-E79F-B054-D0C350BAACBC}"/>
          </ac:spMkLst>
        </pc:spChg>
        <pc:spChg chg="add del mod">
          <ac:chgData name="Ty Hatter" userId="1da6ce7c-bf90-454f-baa6-9c4ff6704515" providerId="ADAL" clId="{F0DE572F-8C17-4AB6-94D4-39F9C662EEFA}" dt="2024-06-14T21:51:10.104" v="3392"/>
          <ac:spMkLst>
            <pc:docMk/>
            <pc:sldMk cId="1714533562" sldId="293"/>
            <ac:spMk id="10" creationId="{7021781E-F430-4918-BF27-4B817E63E368}"/>
          </ac:spMkLst>
        </pc:spChg>
        <pc:spChg chg="mod">
          <ac:chgData name="Ty Hatter" userId="1da6ce7c-bf90-454f-baa6-9c4ff6704515" providerId="ADAL" clId="{F0DE572F-8C17-4AB6-94D4-39F9C662EEFA}" dt="2024-06-14T21:56:57.540" v="3814" actId="1076"/>
          <ac:spMkLst>
            <pc:docMk/>
            <pc:sldMk cId="1714533562" sldId="293"/>
            <ac:spMk id="14" creationId="{FC71961E-BF4B-32AC-F1C8-44E58290D641}"/>
          </ac:spMkLst>
        </pc:spChg>
        <pc:picChg chg="del">
          <ac:chgData name="Ty Hatter" userId="1da6ce7c-bf90-454f-baa6-9c4ff6704515" providerId="ADAL" clId="{F0DE572F-8C17-4AB6-94D4-39F9C662EEFA}" dt="2024-06-14T21:47:37.408" v="2934" actId="478"/>
          <ac:picMkLst>
            <pc:docMk/>
            <pc:sldMk cId="1714533562" sldId="293"/>
            <ac:picMk id="4" creationId="{27AF5627-180A-F050-BBF4-A7136DF70967}"/>
          </ac:picMkLst>
        </pc:picChg>
        <pc:picChg chg="add del mod">
          <ac:chgData name="Ty Hatter" userId="1da6ce7c-bf90-454f-baa6-9c4ff6704515" providerId="ADAL" clId="{F0DE572F-8C17-4AB6-94D4-39F9C662EEFA}" dt="2024-06-14T21:58:24.314" v="3818" actId="478"/>
          <ac:picMkLst>
            <pc:docMk/>
            <pc:sldMk cId="1714533562" sldId="293"/>
            <ac:picMk id="6" creationId="{D4A13382-CC1F-4232-93B2-8C37C7C4D238}"/>
          </ac:picMkLst>
        </pc:picChg>
        <pc:picChg chg="add mod">
          <ac:chgData name="Ty Hatter" userId="1da6ce7c-bf90-454f-baa6-9c4ff6704515" providerId="ADAL" clId="{F0DE572F-8C17-4AB6-94D4-39F9C662EEFA}" dt="2024-06-14T22:52:46.380" v="4524" actId="1440"/>
          <ac:picMkLst>
            <pc:docMk/>
            <pc:sldMk cId="1714533562" sldId="293"/>
            <ac:picMk id="12" creationId="{BD232FA2-FBED-449D-9984-CBC10EC53504}"/>
          </ac:picMkLst>
        </pc:picChg>
      </pc:sldChg>
      <pc:sldChg chg="add del">
        <pc:chgData name="Ty Hatter" userId="1da6ce7c-bf90-454f-baa6-9c4ff6704515" providerId="ADAL" clId="{F0DE572F-8C17-4AB6-94D4-39F9C662EEFA}" dt="2024-06-14T19:16:34.266" v="221" actId="47"/>
        <pc:sldMkLst>
          <pc:docMk/>
          <pc:sldMk cId="3033556063" sldId="293"/>
        </pc:sldMkLst>
      </pc:sldChg>
      <pc:sldChg chg="addSp delSp modSp add mod">
        <pc:chgData name="Ty Hatter" userId="1da6ce7c-bf90-454f-baa6-9c4ff6704515" providerId="ADAL" clId="{F0DE572F-8C17-4AB6-94D4-39F9C662EEFA}" dt="2024-06-14T23:03:15.520" v="4618" actId="14100"/>
        <pc:sldMkLst>
          <pc:docMk/>
          <pc:sldMk cId="1302967841" sldId="294"/>
        </pc:sldMkLst>
        <pc:spChg chg="mod">
          <ac:chgData name="Ty Hatter" userId="1da6ce7c-bf90-454f-baa6-9c4ff6704515" providerId="ADAL" clId="{F0DE572F-8C17-4AB6-94D4-39F9C662EEFA}" dt="2024-06-14T19:22:39.863" v="460" actId="313"/>
          <ac:spMkLst>
            <pc:docMk/>
            <pc:sldMk cId="1302967841" sldId="294"/>
            <ac:spMk id="7" creationId="{31D5E574-361B-41C3-842A-BB550E2EF760}"/>
          </ac:spMkLst>
        </pc:spChg>
        <pc:spChg chg="mod">
          <ac:chgData name="Ty Hatter" userId="1da6ce7c-bf90-454f-baa6-9c4ff6704515" providerId="ADAL" clId="{F0DE572F-8C17-4AB6-94D4-39F9C662EEFA}" dt="2024-06-14T23:03:10.950" v="4617" actId="1076"/>
          <ac:spMkLst>
            <pc:docMk/>
            <pc:sldMk cId="1302967841" sldId="294"/>
            <ac:spMk id="9" creationId="{F2468669-6F20-E79F-B054-D0C350BAACBC}"/>
          </ac:spMkLst>
        </pc:spChg>
        <pc:spChg chg="del">
          <ac:chgData name="Ty Hatter" userId="1da6ce7c-bf90-454f-baa6-9c4ff6704515" providerId="ADAL" clId="{F0DE572F-8C17-4AB6-94D4-39F9C662EEFA}" dt="2024-06-14T22:05:54.263" v="3827" actId="478"/>
          <ac:spMkLst>
            <pc:docMk/>
            <pc:sldMk cId="1302967841" sldId="294"/>
            <ac:spMk id="14" creationId="{FC71961E-BF4B-32AC-F1C8-44E58290D641}"/>
          </ac:spMkLst>
        </pc:spChg>
        <pc:picChg chg="del">
          <ac:chgData name="Ty Hatter" userId="1da6ce7c-bf90-454f-baa6-9c4ff6704515" providerId="ADAL" clId="{F0DE572F-8C17-4AB6-94D4-39F9C662EEFA}" dt="2024-06-14T22:08:24.812" v="3828" actId="478"/>
          <ac:picMkLst>
            <pc:docMk/>
            <pc:sldMk cId="1302967841" sldId="294"/>
            <ac:picMk id="4" creationId="{27AF5627-180A-F050-BBF4-A7136DF70967}"/>
          </ac:picMkLst>
        </pc:picChg>
        <pc:picChg chg="add mod">
          <ac:chgData name="Ty Hatter" userId="1da6ce7c-bf90-454f-baa6-9c4ff6704515" providerId="ADAL" clId="{F0DE572F-8C17-4AB6-94D4-39F9C662EEFA}" dt="2024-06-14T23:03:15.520" v="4618" actId="14100"/>
          <ac:picMkLst>
            <pc:docMk/>
            <pc:sldMk cId="1302967841" sldId="294"/>
            <ac:picMk id="6" creationId="{496BB884-9C5D-49A7-9899-982E444CF69D}"/>
          </ac:picMkLst>
        </pc:picChg>
      </pc:sldChg>
      <pc:sldChg chg="add del">
        <pc:chgData name="Ty Hatter" userId="1da6ce7c-bf90-454f-baa6-9c4ff6704515" providerId="ADAL" clId="{F0DE572F-8C17-4AB6-94D4-39F9C662EEFA}" dt="2024-06-14T19:17:17.367" v="228" actId="47"/>
        <pc:sldMkLst>
          <pc:docMk/>
          <pc:sldMk cId="1680070403" sldId="295"/>
        </pc:sldMkLst>
      </pc:sldChg>
      <pc:sldChg chg="addSp delSp modSp add mod">
        <pc:chgData name="Ty Hatter" userId="1da6ce7c-bf90-454f-baa6-9c4ff6704515" providerId="ADAL" clId="{F0DE572F-8C17-4AB6-94D4-39F9C662EEFA}" dt="2024-06-14T23:02:31.268" v="4614" actId="2711"/>
        <pc:sldMkLst>
          <pc:docMk/>
          <pc:sldMk cId="3619766166" sldId="295"/>
        </pc:sldMkLst>
        <pc:spChg chg="mod">
          <ac:chgData name="Ty Hatter" userId="1da6ce7c-bf90-454f-baa6-9c4ff6704515" providerId="ADAL" clId="{F0DE572F-8C17-4AB6-94D4-39F9C662EEFA}" dt="2024-06-14T22:21:22.440" v="3923" actId="20577"/>
          <ac:spMkLst>
            <pc:docMk/>
            <pc:sldMk cId="3619766166" sldId="295"/>
            <ac:spMk id="7" creationId="{31D5E574-361B-41C3-842A-BB550E2EF760}"/>
          </ac:spMkLst>
        </pc:spChg>
        <pc:spChg chg="mod">
          <ac:chgData name="Ty Hatter" userId="1da6ce7c-bf90-454f-baa6-9c4ff6704515" providerId="ADAL" clId="{F0DE572F-8C17-4AB6-94D4-39F9C662EEFA}" dt="2024-06-14T23:02:31.268" v="4614" actId="2711"/>
          <ac:spMkLst>
            <pc:docMk/>
            <pc:sldMk cId="3619766166" sldId="295"/>
            <ac:spMk id="9" creationId="{F2468669-6F20-E79F-B054-D0C350BAACBC}"/>
          </ac:spMkLst>
        </pc:spChg>
        <pc:spChg chg="del mod">
          <ac:chgData name="Ty Hatter" userId="1da6ce7c-bf90-454f-baa6-9c4ff6704515" providerId="ADAL" clId="{F0DE572F-8C17-4AB6-94D4-39F9C662EEFA}" dt="2024-06-14T22:20:18.791" v="3891" actId="478"/>
          <ac:spMkLst>
            <pc:docMk/>
            <pc:sldMk cId="3619766166" sldId="295"/>
            <ac:spMk id="14" creationId="{FC71961E-BF4B-32AC-F1C8-44E58290D641}"/>
          </ac:spMkLst>
        </pc:spChg>
        <pc:picChg chg="del">
          <ac:chgData name="Ty Hatter" userId="1da6ce7c-bf90-454f-baa6-9c4ff6704515" providerId="ADAL" clId="{F0DE572F-8C17-4AB6-94D4-39F9C662EEFA}" dt="2024-06-14T22:20:15.166" v="3889" actId="478"/>
          <ac:picMkLst>
            <pc:docMk/>
            <pc:sldMk cId="3619766166" sldId="295"/>
            <ac:picMk id="4" creationId="{27AF5627-180A-F050-BBF4-A7136DF70967}"/>
          </ac:picMkLst>
        </pc:picChg>
        <pc:picChg chg="add del mod">
          <ac:chgData name="Ty Hatter" userId="1da6ce7c-bf90-454f-baa6-9c4ff6704515" providerId="ADAL" clId="{F0DE572F-8C17-4AB6-94D4-39F9C662EEFA}" dt="2024-06-14T22:39:48.957" v="4473" actId="478"/>
          <ac:picMkLst>
            <pc:docMk/>
            <pc:sldMk cId="3619766166" sldId="295"/>
            <ac:picMk id="6" creationId="{9FF7ACBF-24E8-4241-B547-4DBF3F36C006}"/>
          </ac:picMkLst>
        </pc:picChg>
        <pc:picChg chg="add mod">
          <ac:chgData name="Ty Hatter" userId="1da6ce7c-bf90-454f-baa6-9c4ff6704515" providerId="ADAL" clId="{F0DE572F-8C17-4AB6-94D4-39F9C662EEFA}" dt="2024-06-14T22:54:13.635" v="4530" actId="1440"/>
          <ac:picMkLst>
            <pc:docMk/>
            <pc:sldMk cId="3619766166" sldId="295"/>
            <ac:picMk id="10" creationId="{1A6179ED-AE8D-488D-B2D3-FF3103F2BAD3}"/>
          </ac:picMkLst>
        </pc:picChg>
      </pc:sldChg>
      <pc:sldChg chg="addSp delSp modSp add mod ord">
        <pc:chgData name="Ty Hatter" userId="1da6ce7c-bf90-454f-baa6-9c4ff6704515" providerId="ADAL" clId="{F0DE572F-8C17-4AB6-94D4-39F9C662EEFA}" dt="2024-06-14T23:08:40.375" v="4676" actId="20577"/>
        <pc:sldMkLst>
          <pc:docMk/>
          <pc:sldMk cId="485577601" sldId="296"/>
        </pc:sldMkLst>
        <pc:spChg chg="mod">
          <ac:chgData name="Ty Hatter" userId="1da6ce7c-bf90-454f-baa6-9c4ff6704515" providerId="ADAL" clId="{F0DE572F-8C17-4AB6-94D4-39F9C662EEFA}" dt="2024-06-14T19:23:11.738" v="514" actId="20577"/>
          <ac:spMkLst>
            <pc:docMk/>
            <pc:sldMk cId="485577601" sldId="296"/>
            <ac:spMk id="7" creationId="{31D5E574-361B-41C3-842A-BB550E2EF760}"/>
          </ac:spMkLst>
        </pc:spChg>
        <pc:spChg chg="add del mod">
          <ac:chgData name="Ty Hatter" userId="1da6ce7c-bf90-454f-baa6-9c4ff6704515" providerId="ADAL" clId="{F0DE572F-8C17-4AB6-94D4-39F9C662EEFA}" dt="2024-06-14T22:37:03.194" v="4461" actId="478"/>
          <ac:spMkLst>
            <pc:docMk/>
            <pc:sldMk cId="485577601" sldId="296"/>
            <ac:spMk id="8" creationId="{2F5A9D39-065E-4D52-85E9-95C491B3DD1E}"/>
          </ac:spMkLst>
        </pc:spChg>
        <pc:spChg chg="mod">
          <ac:chgData name="Ty Hatter" userId="1da6ce7c-bf90-454f-baa6-9c4ff6704515" providerId="ADAL" clId="{F0DE572F-8C17-4AB6-94D4-39F9C662EEFA}" dt="2024-06-14T23:08:40.375" v="4676" actId="20577"/>
          <ac:spMkLst>
            <pc:docMk/>
            <pc:sldMk cId="485577601" sldId="296"/>
            <ac:spMk id="9" creationId="{F2468669-6F20-E79F-B054-D0C350BAACBC}"/>
          </ac:spMkLst>
        </pc:spChg>
        <pc:spChg chg="del">
          <ac:chgData name="Ty Hatter" userId="1da6ce7c-bf90-454f-baa6-9c4ff6704515" providerId="ADAL" clId="{F0DE572F-8C17-4AB6-94D4-39F9C662EEFA}" dt="2024-06-14T22:31:06.830" v="4283" actId="478"/>
          <ac:spMkLst>
            <pc:docMk/>
            <pc:sldMk cId="485577601" sldId="296"/>
            <ac:spMk id="14" creationId="{FC71961E-BF4B-32AC-F1C8-44E58290D641}"/>
          </ac:spMkLst>
        </pc:spChg>
        <pc:picChg chg="del">
          <ac:chgData name="Ty Hatter" userId="1da6ce7c-bf90-454f-baa6-9c4ff6704515" providerId="ADAL" clId="{F0DE572F-8C17-4AB6-94D4-39F9C662EEFA}" dt="2024-06-14T22:35:46.547" v="4455" actId="478"/>
          <ac:picMkLst>
            <pc:docMk/>
            <pc:sldMk cId="485577601" sldId="296"/>
            <ac:picMk id="4" creationId="{27AF5627-180A-F050-BBF4-A7136DF70967}"/>
          </ac:picMkLst>
        </pc:picChg>
        <pc:picChg chg="add mod">
          <ac:chgData name="Ty Hatter" userId="1da6ce7c-bf90-454f-baa6-9c4ff6704515" providerId="ADAL" clId="{F0DE572F-8C17-4AB6-94D4-39F9C662EEFA}" dt="2024-06-14T22:36:56.720" v="4460" actId="1076"/>
          <ac:picMkLst>
            <pc:docMk/>
            <pc:sldMk cId="485577601" sldId="296"/>
            <ac:picMk id="6" creationId="{290DA202-F564-43D9-AF5C-54DB3CA72258}"/>
          </ac:picMkLst>
        </pc:picChg>
      </pc:sldChg>
      <pc:sldChg chg="addSp delSp modSp add mod">
        <pc:chgData name="Ty Hatter" userId="1da6ce7c-bf90-454f-baa6-9c4ff6704515" providerId="ADAL" clId="{F0DE572F-8C17-4AB6-94D4-39F9C662EEFA}" dt="2024-06-14T23:01:31.651" v="4609" actId="113"/>
        <pc:sldMkLst>
          <pc:docMk/>
          <pc:sldMk cId="4172783974" sldId="297"/>
        </pc:sldMkLst>
        <pc:spChg chg="mod">
          <ac:chgData name="Ty Hatter" userId="1da6ce7c-bf90-454f-baa6-9c4ff6704515" providerId="ADAL" clId="{F0DE572F-8C17-4AB6-94D4-39F9C662EEFA}" dt="2024-06-14T19:23:58.907" v="579" actId="20577"/>
          <ac:spMkLst>
            <pc:docMk/>
            <pc:sldMk cId="4172783974" sldId="297"/>
            <ac:spMk id="7" creationId="{31D5E574-361B-41C3-842A-BB550E2EF760}"/>
          </ac:spMkLst>
        </pc:spChg>
        <pc:spChg chg="mod">
          <ac:chgData name="Ty Hatter" userId="1da6ce7c-bf90-454f-baa6-9c4ff6704515" providerId="ADAL" clId="{F0DE572F-8C17-4AB6-94D4-39F9C662EEFA}" dt="2024-06-14T23:01:31.651" v="4609" actId="113"/>
          <ac:spMkLst>
            <pc:docMk/>
            <pc:sldMk cId="4172783974" sldId="297"/>
            <ac:spMk id="9" creationId="{F2468669-6F20-E79F-B054-D0C350BAACBC}"/>
          </ac:spMkLst>
        </pc:spChg>
        <pc:spChg chg="del mod">
          <ac:chgData name="Ty Hatter" userId="1da6ce7c-bf90-454f-baa6-9c4ff6704515" providerId="ADAL" clId="{F0DE572F-8C17-4AB6-94D4-39F9C662EEFA}" dt="2024-06-14T20:30:27.123" v="1030" actId="478"/>
          <ac:spMkLst>
            <pc:docMk/>
            <pc:sldMk cId="4172783974" sldId="297"/>
            <ac:spMk id="14" creationId="{FC71961E-BF4B-32AC-F1C8-44E58290D641}"/>
          </ac:spMkLst>
        </pc:spChg>
        <pc:spChg chg="add del">
          <ac:chgData name="Ty Hatter" userId="1da6ce7c-bf90-454f-baa6-9c4ff6704515" providerId="ADAL" clId="{F0DE572F-8C17-4AB6-94D4-39F9C662EEFA}" dt="2024-06-14T21:15:41.240" v="1866" actId="478"/>
          <ac:spMkLst>
            <pc:docMk/>
            <pc:sldMk cId="4172783974" sldId="297"/>
            <ac:spMk id="19" creationId="{4B6AB0F8-C1F4-4B64-9CCC-2E8D43037C0D}"/>
          </ac:spMkLst>
        </pc:spChg>
        <pc:spChg chg="add del mod">
          <ac:chgData name="Ty Hatter" userId="1da6ce7c-bf90-454f-baa6-9c4ff6704515" providerId="ADAL" clId="{F0DE572F-8C17-4AB6-94D4-39F9C662EEFA}" dt="2024-06-14T21:16:40.894" v="1877" actId="478"/>
          <ac:spMkLst>
            <pc:docMk/>
            <pc:sldMk cId="4172783974" sldId="297"/>
            <ac:spMk id="20" creationId="{39687405-9467-42DF-A92E-850AAC99B8AF}"/>
          </ac:spMkLst>
        </pc:spChg>
        <pc:graphicFrameChg chg="add del mod">
          <ac:chgData name="Ty Hatter" userId="1da6ce7c-bf90-454f-baa6-9c4ff6704515" providerId="ADAL" clId="{F0DE572F-8C17-4AB6-94D4-39F9C662EEFA}" dt="2024-06-14T21:14:46.980" v="1864" actId="12084"/>
          <ac:graphicFrameMkLst>
            <pc:docMk/>
            <pc:sldMk cId="4172783974" sldId="297"/>
            <ac:graphicFrameMk id="18" creationId="{70EE80E5-E8BE-4F6C-817B-B8869551AC0E}"/>
          </ac:graphicFrameMkLst>
        </pc:graphicFrameChg>
        <pc:picChg chg="del mod">
          <ac:chgData name="Ty Hatter" userId="1da6ce7c-bf90-454f-baa6-9c4ff6704515" providerId="ADAL" clId="{F0DE572F-8C17-4AB6-94D4-39F9C662EEFA}" dt="2024-06-14T20:30:34.529" v="1033" actId="478"/>
          <ac:picMkLst>
            <pc:docMk/>
            <pc:sldMk cId="4172783974" sldId="297"/>
            <ac:picMk id="4" creationId="{27AF5627-180A-F050-BBF4-A7136DF70967}"/>
          </ac:picMkLst>
        </pc:picChg>
        <pc:picChg chg="add del mod">
          <ac:chgData name="Ty Hatter" userId="1da6ce7c-bf90-454f-baa6-9c4ff6704515" providerId="ADAL" clId="{F0DE572F-8C17-4AB6-94D4-39F9C662EEFA}" dt="2024-06-14T22:44:28.777" v="4483" actId="14861"/>
          <ac:picMkLst>
            <pc:docMk/>
            <pc:sldMk cId="4172783974" sldId="297"/>
            <ac:picMk id="6" creationId="{6553A7B1-7BC8-4F64-B607-4C7CAC83B200}"/>
          </ac:picMkLst>
        </pc:picChg>
        <pc:picChg chg="add mod">
          <ac:chgData name="Ty Hatter" userId="1da6ce7c-bf90-454f-baa6-9c4ff6704515" providerId="ADAL" clId="{F0DE572F-8C17-4AB6-94D4-39F9C662EEFA}" dt="2024-06-14T22:47:34.320" v="4497" actId="14861"/>
          <ac:picMkLst>
            <pc:docMk/>
            <pc:sldMk cId="4172783974" sldId="297"/>
            <ac:picMk id="10" creationId="{FFE215AD-2ACC-4850-B0E5-638199E4D9B9}"/>
          </ac:picMkLst>
        </pc:picChg>
        <pc:picChg chg="add mod">
          <ac:chgData name="Ty Hatter" userId="1da6ce7c-bf90-454f-baa6-9c4ff6704515" providerId="ADAL" clId="{F0DE572F-8C17-4AB6-94D4-39F9C662EEFA}" dt="2024-06-14T22:48:24.206" v="4505" actId="14861"/>
          <ac:picMkLst>
            <pc:docMk/>
            <pc:sldMk cId="4172783974" sldId="297"/>
            <ac:picMk id="12" creationId="{367BFE7F-0872-4661-9149-88682C5EA1B5}"/>
          </ac:picMkLst>
        </pc:picChg>
        <pc:picChg chg="add mod">
          <ac:chgData name="Ty Hatter" userId="1da6ce7c-bf90-454f-baa6-9c4ff6704515" providerId="ADAL" clId="{F0DE572F-8C17-4AB6-94D4-39F9C662EEFA}" dt="2024-06-14T22:45:40.525" v="4485" actId="14861"/>
          <ac:picMkLst>
            <pc:docMk/>
            <pc:sldMk cId="4172783974" sldId="297"/>
            <ac:picMk id="15" creationId="{2FE575EC-7F18-45B3-8A30-CBC72E8F489D}"/>
          </ac:picMkLst>
        </pc:picChg>
        <pc:picChg chg="add mod">
          <ac:chgData name="Ty Hatter" userId="1da6ce7c-bf90-454f-baa6-9c4ff6704515" providerId="ADAL" clId="{F0DE572F-8C17-4AB6-94D4-39F9C662EEFA}" dt="2024-06-14T22:47:16.769" v="4492" actId="1076"/>
          <ac:picMkLst>
            <pc:docMk/>
            <pc:sldMk cId="4172783974" sldId="297"/>
            <ac:picMk id="17" creationId="{8EDA7490-945D-4EA5-990A-6492FA0BD84A}"/>
          </ac:picMkLst>
        </pc:picChg>
      </pc:sldChg>
      <pc:sldChg chg="addSp delSp modSp add mod setBg">
        <pc:chgData name="Ty Hatter" userId="1da6ce7c-bf90-454f-baa6-9c4ff6704515" providerId="ADAL" clId="{F0DE572F-8C17-4AB6-94D4-39F9C662EEFA}" dt="2024-06-14T23:01:41.548" v="4610" actId="113"/>
        <pc:sldMkLst>
          <pc:docMk/>
          <pc:sldMk cId="2390873660" sldId="298"/>
        </pc:sldMkLst>
        <pc:spChg chg="ord">
          <ac:chgData name="Ty Hatter" userId="1da6ce7c-bf90-454f-baa6-9c4ff6704515" providerId="ADAL" clId="{F0DE572F-8C17-4AB6-94D4-39F9C662EEFA}" dt="2024-06-14T20:57:47.316" v="1781" actId="26606"/>
          <ac:spMkLst>
            <pc:docMk/>
            <pc:sldMk cId="2390873660" sldId="298"/>
            <ac:spMk id="2" creationId="{449208EB-08E4-470F-8260-B6AC09723547}"/>
          </ac:spMkLst>
        </pc:spChg>
        <pc:spChg chg="mod">
          <ac:chgData name="Ty Hatter" userId="1da6ce7c-bf90-454f-baa6-9c4ff6704515" providerId="ADAL" clId="{F0DE572F-8C17-4AB6-94D4-39F9C662EEFA}" dt="2024-06-14T20:57:47.316" v="1781" actId="26606"/>
          <ac:spMkLst>
            <pc:docMk/>
            <pc:sldMk cId="2390873660" sldId="298"/>
            <ac:spMk id="7" creationId="{31D5E574-361B-41C3-842A-BB550E2EF760}"/>
          </ac:spMkLst>
        </pc:spChg>
        <pc:spChg chg="mod">
          <ac:chgData name="Ty Hatter" userId="1da6ce7c-bf90-454f-baa6-9c4ff6704515" providerId="ADAL" clId="{F0DE572F-8C17-4AB6-94D4-39F9C662EEFA}" dt="2024-06-14T23:01:41.548" v="4610" actId="113"/>
          <ac:spMkLst>
            <pc:docMk/>
            <pc:sldMk cId="2390873660" sldId="298"/>
            <ac:spMk id="9" creationId="{F2468669-6F20-E79F-B054-D0C350BAACBC}"/>
          </ac:spMkLst>
        </pc:spChg>
        <pc:spChg chg="del">
          <ac:chgData name="Ty Hatter" userId="1da6ce7c-bf90-454f-baa6-9c4ff6704515" providerId="ADAL" clId="{F0DE572F-8C17-4AB6-94D4-39F9C662EEFA}" dt="2024-06-14T20:40:11.943" v="1242" actId="478"/>
          <ac:spMkLst>
            <pc:docMk/>
            <pc:sldMk cId="2390873660" sldId="298"/>
            <ac:spMk id="14" creationId="{FC71961E-BF4B-32AC-F1C8-44E58290D641}"/>
          </ac:spMkLst>
        </pc:spChg>
        <pc:spChg chg="add del">
          <ac:chgData name="Ty Hatter" userId="1da6ce7c-bf90-454f-baa6-9c4ff6704515" providerId="ADAL" clId="{F0DE572F-8C17-4AB6-94D4-39F9C662EEFA}" dt="2024-06-14T20:57:47.316" v="1781" actId="26606"/>
          <ac:spMkLst>
            <pc:docMk/>
            <pc:sldMk cId="2390873660" sldId="298"/>
            <ac:spMk id="24" creationId="{5EF17487-C386-4F99-B5EB-4FD3DF4236B2}"/>
          </ac:spMkLst>
        </pc:spChg>
        <pc:spChg chg="add del">
          <ac:chgData name="Ty Hatter" userId="1da6ce7c-bf90-454f-baa6-9c4ff6704515" providerId="ADAL" clId="{F0DE572F-8C17-4AB6-94D4-39F9C662EEFA}" dt="2024-06-14T20:57:47.316" v="1781" actId="26606"/>
          <ac:spMkLst>
            <pc:docMk/>
            <pc:sldMk cId="2390873660" sldId="298"/>
            <ac:spMk id="26" creationId="{A0DE92DF-4769-4DE9-93FD-EE31271850CA}"/>
          </ac:spMkLst>
        </pc:spChg>
        <pc:picChg chg="del">
          <ac:chgData name="Ty Hatter" userId="1da6ce7c-bf90-454f-baa6-9c4ff6704515" providerId="ADAL" clId="{F0DE572F-8C17-4AB6-94D4-39F9C662EEFA}" dt="2024-06-14T20:40:10.679" v="1241" actId="478"/>
          <ac:picMkLst>
            <pc:docMk/>
            <pc:sldMk cId="2390873660" sldId="298"/>
            <ac:picMk id="4" creationId="{27AF5627-180A-F050-BBF4-A7136DF70967}"/>
          </ac:picMkLst>
        </pc:picChg>
        <pc:picChg chg="mod ord">
          <ac:chgData name="Ty Hatter" userId="1da6ce7c-bf90-454f-baa6-9c4ff6704515" providerId="ADAL" clId="{F0DE572F-8C17-4AB6-94D4-39F9C662EEFA}" dt="2024-06-14T20:57:47.316" v="1781" actId="26606"/>
          <ac:picMkLst>
            <pc:docMk/>
            <pc:sldMk cId="2390873660" sldId="298"/>
            <ac:picMk id="5" creationId="{529A3A14-1B75-497E-9550-B554D36D420B}"/>
          </ac:picMkLst>
        </pc:picChg>
        <pc:picChg chg="add del mod">
          <ac:chgData name="Ty Hatter" userId="1da6ce7c-bf90-454f-baa6-9c4ff6704515" providerId="ADAL" clId="{F0DE572F-8C17-4AB6-94D4-39F9C662EEFA}" dt="2024-06-14T20:57:23.623" v="1774" actId="478"/>
          <ac:picMkLst>
            <pc:docMk/>
            <pc:sldMk cId="2390873660" sldId="298"/>
            <ac:picMk id="6" creationId="{4720E638-8D13-4AF6-9585-3B2FBD3287F3}"/>
          </ac:picMkLst>
        </pc:picChg>
        <pc:picChg chg="add del mod">
          <ac:chgData name="Ty Hatter" userId="1da6ce7c-bf90-454f-baa6-9c4ff6704515" providerId="ADAL" clId="{F0DE572F-8C17-4AB6-94D4-39F9C662EEFA}" dt="2024-06-14T20:57:23.623" v="1774" actId="478"/>
          <ac:picMkLst>
            <pc:docMk/>
            <pc:sldMk cId="2390873660" sldId="298"/>
            <ac:picMk id="10" creationId="{5307035A-4F88-48C2-B183-0F2914C10ABF}"/>
          </ac:picMkLst>
        </pc:picChg>
        <pc:picChg chg="add del mod">
          <ac:chgData name="Ty Hatter" userId="1da6ce7c-bf90-454f-baa6-9c4ff6704515" providerId="ADAL" clId="{F0DE572F-8C17-4AB6-94D4-39F9C662EEFA}" dt="2024-06-14T20:57:23.623" v="1774" actId="478"/>
          <ac:picMkLst>
            <pc:docMk/>
            <pc:sldMk cId="2390873660" sldId="298"/>
            <ac:picMk id="12" creationId="{F2DBCC31-060D-486C-B9F9-5226B4FF7443}"/>
          </ac:picMkLst>
        </pc:picChg>
        <pc:picChg chg="add del mod">
          <ac:chgData name="Ty Hatter" userId="1da6ce7c-bf90-454f-baa6-9c4ff6704515" providerId="ADAL" clId="{F0DE572F-8C17-4AB6-94D4-39F9C662EEFA}" dt="2024-06-14T20:57:23.623" v="1774" actId="478"/>
          <ac:picMkLst>
            <pc:docMk/>
            <pc:sldMk cId="2390873660" sldId="298"/>
            <ac:picMk id="15" creationId="{C1039A71-4692-4D84-8331-1C75A17F9375}"/>
          </ac:picMkLst>
        </pc:picChg>
        <pc:picChg chg="add del mod">
          <ac:chgData name="Ty Hatter" userId="1da6ce7c-bf90-454f-baa6-9c4ff6704515" providerId="ADAL" clId="{F0DE572F-8C17-4AB6-94D4-39F9C662EEFA}" dt="2024-06-14T20:57:23.623" v="1774" actId="478"/>
          <ac:picMkLst>
            <pc:docMk/>
            <pc:sldMk cId="2390873660" sldId="298"/>
            <ac:picMk id="17" creationId="{329021D6-91F3-4793-8265-5FB6B672F0E7}"/>
          </ac:picMkLst>
        </pc:picChg>
        <pc:picChg chg="add mod">
          <ac:chgData name="Ty Hatter" userId="1da6ce7c-bf90-454f-baa6-9c4ff6704515" providerId="ADAL" clId="{F0DE572F-8C17-4AB6-94D4-39F9C662EEFA}" dt="2024-06-14T22:49:45.223" v="4510" actId="14861"/>
          <ac:picMkLst>
            <pc:docMk/>
            <pc:sldMk cId="2390873660" sldId="298"/>
            <ac:picMk id="19" creationId="{0B475541-1A3D-4A0D-9B3A-2D6ECAA499BB}"/>
          </ac:picMkLst>
        </pc:picChg>
        <pc:picChg chg="add mod">
          <ac:chgData name="Ty Hatter" userId="1da6ce7c-bf90-454f-baa6-9c4ff6704515" providerId="ADAL" clId="{F0DE572F-8C17-4AB6-94D4-39F9C662EEFA}" dt="2024-06-14T22:49:33.488" v="4509" actId="14861"/>
          <ac:picMkLst>
            <pc:docMk/>
            <pc:sldMk cId="2390873660" sldId="298"/>
            <ac:picMk id="21" creationId="{878DE6BB-A5B7-4498-BFF3-5CC2545EF164}"/>
          </ac:picMkLst>
        </pc:picChg>
        <pc:picChg chg="add mod">
          <ac:chgData name="Ty Hatter" userId="1da6ce7c-bf90-454f-baa6-9c4ff6704515" providerId="ADAL" clId="{F0DE572F-8C17-4AB6-94D4-39F9C662EEFA}" dt="2024-06-14T22:49:15.114" v="4508" actId="339"/>
          <ac:picMkLst>
            <pc:docMk/>
            <pc:sldMk cId="2390873660" sldId="298"/>
            <ac:picMk id="23" creationId="{850CB082-8416-4D44-8CE7-6D2243990398}"/>
          </ac:picMkLst>
        </pc:picChg>
        <pc:picChg chg="add mod">
          <ac:chgData name="Ty Hatter" userId="1da6ce7c-bf90-454f-baa6-9c4ff6704515" providerId="ADAL" clId="{F0DE572F-8C17-4AB6-94D4-39F9C662EEFA}" dt="2024-06-14T22:50:04.028" v="4514" actId="14861"/>
          <ac:picMkLst>
            <pc:docMk/>
            <pc:sldMk cId="2390873660" sldId="298"/>
            <ac:picMk id="27" creationId="{C1388A3C-A223-458D-9C97-E8108B139A60}"/>
          </ac:picMkLst>
        </pc:picChg>
        <pc:picChg chg="add mod">
          <ac:chgData name="Ty Hatter" userId="1da6ce7c-bf90-454f-baa6-9c4ff6704515" providerId="ADAL" clId="{F0DE572F-8C17-4AB6-94D4-39F9C662EEFA}" dt="2024-06-14T22:48:44.434" v="4506" actId="14861"/>
          <ac:picMkLst>
            <pc:docMk/>
            <pc:sldMk cId="2390873660" sldId="298"/>
            <ac:picMk id="29" creationId="{730DC14C-13A1-434F-AE74-81CB8D3855D7}"/>
          </ac:picMkLst>
        </pc:picChg>
      </pc:sldChg>
      <pc:sldChg chg="addSp delSp modSp add mod">
        <pc:chgData name="Ty Hatter" userId="1da6ce7c-bf90-454f-baa6-9c4ff6704515" providerId="ADAL" clId="{F0DE572F-8C17-4AB6-94D4-39F9C662EEFA}" dt="2024-06-14T23:01:16.398" v="4607" actId="113"/>
        <pc:sldMkLst>
          <pc:docMk/>
          <pc:sldMk cId="426839652" sldId="299"/>
        </pc:sldMkLst>
        <pc:spChg chg="mod">
          <ac:chgData name="Ty Hatter" userId="1da6ce7c-bf90-454f-baa6-9c4ff6704515" providerId="ADAL" clId="{F0DE572F-8C17-4AB6-94D4-39F9C662EEFA}" dt="2024-06-14T22:26:18.189" v="4232" actId="20577"/>
          <ac:spMkLst>
            <pc:docMk/>
            <pc:sldMk cId="426839652" sldId="299"/>
            <ac:spMk id="7" creationId="{31D5E574-361B-41C3-842A-BB550E2EF760}"/>
          </ac:spMkLst>
        </pc:spChg>
        <pc:spChg chg="mod">
          <ac:chgData name="Ty Hatter" userId="1da6ce7c-bf90-454f-baa6-9c4ff6704515" providerId="ADAL" clId="{F0DE572F-8C17-4AB6-94D4-39F9C662EEFA}" dt="2024-06-14T23:01:16.398" v="4607" actId="113"/>
          <ac:spMkLst>
            <pc:docMk/>
            <pc:sldMk cId="426839652" sldId="299"/>
            <ac:spMk id="9" creationId="{F2468669-6F20-E79F-B054-D0C350BAACBC}"/>
          </ac:spMkLst>
        </pc:spChg>
        <pc:picChg chg="del">
          <ac:chgData name="Ty Hatter" userId="1da6ce7c-bf90-454f-baa6-9c4ff6704515" providerId="ADAL" clId="{F0DE572F-8C17-4AB6-94D4-39F9C662EEFA}" dt="2024-06-14T22:27:40.443" v="4260" actId="478"/>
          <ac:picMkLst>
            <pc:docMk/>
            <pc:sldMk cId="426839652" sldId="299"/>
            <ac:picMk id="6" creationId="{47856E38-ED77-429E-98F3-B9E4DA619D9D}"/>
          </ac:picMkLst>
        </pc:picChg>
        <pc:picChg chg="add mod">
          <ac:chgData name="Ty Hatter" userId="1da6ce7c-bf90-454f-baa6-9c4ff6704515" providerId="ADAL" clId="{F0DE572F-8C17-4AB6-94D4-39F9C662EEFA}" dt="2024-06-14T22:29:44.003" v="4273" actId="1076"/>
          <ac:picMkLst>
            <pc:docMk/>
            <pc:sldMk cId="426839652" sldId="299"/>
            <ac:picMk id="10" creationId="{EC055470-A9D4-422B-82DE-94F9263F0B02}"/>
          </ac:picMkLst>
        </pc:picChg>
        <pc:picChg chg="add mod">
          <ac:chgData name="Ty Hatter" userId="1da6ce7c-bf90-454f-baa6-9c4ff6704515" providerId="ADAL" clId="{F0DE572F-8C17-4AB6-94D4-39F9C662EEFA}" dt="2024-06-14T22:29:54.408" v="4276" actId="1076"/>
          <ac:picMkLst>
            <pc:docMk/>
            <pc:sldMk cId="426839652" sldId="299"/>
            <ac:picMk id="11" creationId="{64BC9F92-4FB5-47BC-B9CA-7E4266B5545B}"/>
          </ac:picMkLst>
        </pc:picChg>
        <pc:picChg chg="del">
          <ac:chgData name="Ty Hatter" userId="1da6ce7c-bf90-454f-baa6-9c4ff6704515" providerId="ADAL" clId="{F0DE572F-8C17-4AB6-94D4-39F9C662EEFA}" dt="2024-06-14T22:27:37.406" v="4259" actId="478"/>
          <ac:picMkLst>
            <pc:docMk/>
            <pc:sldMk cId="426839652" sldId="299"/>
            <ac:picMk id="16" creationId="{66988E9C-9DDF-431E-BCDD-D6C963D1173A}"/>
          </ac:picMkLst>
        </pc:picChg>
      </pc:sldChg>
      <pc:sldChg chg="new del">
        <pc:chgData name="Ty Hatter" userId="1da6ce7c-bf90-454f-baa6-9c4ff6704515" providerId="ADAL" clId="{F0DE572F-8C17-4AB6-94D4-39F9C662EEFA}" dt="2024-06-14T22:24:55.012" v="3959" actId="47"/>
        <pc:sldMkLst>
          <pc:docMk/>
          <pc:sldMk cId="1220439470"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3E414-EA09-4536-92B0-CC1E5149C762}" type="datetimeFigureOut">
              <a:rPr lang="en-US" smtClean="0"/>
              <a:t>6/14/2024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F9168-08F0-4535-B54D-9B9DDC3CB65D}" type="slidenum">
              <a:rPr lang="en-US" smtClean="0"/>
              <a:t>‹#›</a:t>
            </a:fld>
            <a:endParaRPr lang="en-US"/>
          </a:p>
        </p:txBody>
      </p:sp>
    </p:spTree>
    <p:extLst>
      <p:ext uri="{BB962C8B-B14F-4D97-AF65-F5344CB8AC3E}">
        <p14:creationId xmlns:p14="http://schemas.microsoft.com/office/powerpoint/2010/main" val="287054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5096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9125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4982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2095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1923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9489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8060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044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9558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78115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77637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0477454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preventionandawareness@reinhardt.edu"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hyperlink" Target="https://ihavetouchedthesky.blogspot.com/2013/08/roles-rules-and-relationship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hyperlink" Target="https://www.pngall.com/alarm-clock-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A white sign with black text&#10;&#10;Description generated with very high confidence">
            <a:extLst>
              <a:ext uri="{FF2B5EF4-FFF2-40B4-BE49-F238E27FC236}">
                <a16:creationId xmlns:a16="http://schemas.microsoft.com/office/drawing/2014/main" id="{BD9FDB45-8F2F-4FA5-AC97-9D29AB66D36B}"/>
              </a:ext>
            </a:extLst>
          </p:cNvPr>
          <p:cNvPicPr>
            <a:picLocks noChangeAspect="1"/>
          </p:cNvPicPr>
          <p:nvPr/>
        </p:nvPicPr>
        <p:blipFill>
          <a:blip r:embed="rId2">
            <a:alphaModFix amt="94000"/>
          </a:blip>
          <a:stretch>
            <a:fillRect/>
          </a:stretch>
        </p:blipFill>
        <p:spPr>
          <a:xfrm>
            <a:off x="0" y="0"/>
            <a:ext cx="12294295" cy="6866309"/>
          </a:xfrm>
          <a:prstGeom prst="rect">
            <a:avLst/>
          </a:prstGeom>
        </p:spPr>
      </p:pic>
      <p:sp>
        <p:nvSpPr>
          <p:cNvPr id="6" name="Google Shape;102;ge02c2f811b_0_0">
            <a:extLst>
              <a:ext uri="{FF2B5EF4-FFF2-40B4-BE49-F238E27FC236}">
                <a16:creationId xmlns:a16="http://schemas.microsoft.com/office/drawing/2014/main" id="{80327CD7-E0BB-41E8-AD44-12404ABED201}"/>
              </a:ext>
            </a:extLst>
          </p:cNvPr>
          <p:cNvSpPr txBox="1"/>
          <p:nvPr/>
        </p:nvSpPr>
        <p:spPr>
          <a:xfrm>
            <a:off x="417114" y="3429000"/>
            <a:ext cx="6239400" cy="2733026"/>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4800" b="1" dirty="0">
                <a:solidFill>
                  <a:srgbClr val="EDAA00"/>
                </a:solidFill>
                <a:latin typeface="Times New Roman" panose="02020603050405020304" pitchFamily="18" charset="0"/>
                <a:ea typeface="Bodoni"/>
                <a:cs typeface="Times New Roman" panose="02020603050405020304" pitchFamily="18" charset="0"/>
                <a:sym typeface="Bodoni"/>
              </a:rPr>
              <a:t>The Office of Prevention and Awareness</a:t>
            </a:r>
            <a:endParaRPr sz="4800" b="1" dirty="0">
              <a:solidFill>
                <a:srgbClr val="EDAA00"/>
              </a:solidFill>
              <a:latin typeface="Times New Roman" panose="02020603050405020304" pitchFamily="18" charset="0"/>
              <a:ea typeface="Bodoni"/>
              <a:cs typeface="Times New Roman" panose="02020603050405020304" pitchFamily="18" charset="0"/>
              <a:sym typeface="Bodoni"/>
            </a:endParaRPr>
          </a:p>
        </p:txBody>
      </p:sp>
      <p:pic>
        <p:nvPicPr>
          <p:cNvPr id="12" name="Picture 11" descr="A blue and yellow logo&#10;&#10;Description automatically generated">
            <a:extLst>
              <a:ext uri="{FF2B5EF4-FFF2-40B4-BE49-F238E27FC236}">
                <a16:creationId xmlns:a16="http://schemas.microsoft.com/office/drawing/2014/main" id="{F84CE5E5-834A-4DDB-ACFD-8DBF568E6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628" y="3188401"/>
            <a:ext cx="3966073" cy="2973625"/>
          </a:xfrm>
          <a:prstGeom prst="rect">
            <a:avLst/>
          </a:prstGeom>
        </p:spPr>
      </p:pic>
    </p:spTree>
    <p:extLst>
      <p:ext uri="{BB962C8B-B14F-4D97-AF65-F5344CB8AC3E}">
        <p14:creationId xmlns:p14="http://schemas.microsoft.com/office/powerpoint/2010/main" val="398374627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529A3A14-1B75-497E-9550-B554D36D420B}"/>
              </a:ext>
            </a:extLst>
          </p:cNvPr>
          <p:cNvPicPr>
            <a:picLocks noChangeAspect="1"/>
          </p:cNvPicPr>
          <p:nvPr/>
        </p:nvPicPr>
        <p:blipFill rotWithShape="1">
          <a:blip r:embed="rId2"/>
          <a:srcRect l="-411" b="83164"/>
          <a:stretch/>
        </p:blipFill>
        <p:spPr>
          <a:xfrm>
            <a:off x="-83976" y="-8308"/>
            <a:ext cx="12250477" cy="1155974"/>
          </a:xfrm>
          <a:prstGeom prst="rect">
            <a:avLst/>
          </a:prstGeom>
        </p:spPr>
      </p:pic>
      <p:sp>
        <p:nvSpPr>
          <p:cNvPr id="7" name="TextBox 6">
            <a:extLst>
              <a:ext uri="{FF2B5EF4-FFF2-40B4-BE49-F238E27FC236}">
                <a16:creationId xmlns:a16="http://schemas.microsoft.com/office/drawing/2014/main" id="{31D5E574-361B-41C3-842A-BB550E2EF760}"/>
              </a:ext>
            </a:extLst>
          </p:cNvPr>
          <p:cNvSpPr txBox="1"/>
          <p:nvPr/>
        </p:nvSpPr>
        <p:spPr>
          <a:xfrm>
            <a:off x="534261" y="280268"/>
            <a:ext cx="72589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1"/>
                </a:solidFill>
                <a:latin typeface="Bodoni MT"/>
              </a:rPr>
              <a:t>The Office of Prevention and Awareness|  </a:t>
            </a:r>
            <a:r>
              <a:rPr lang="en-US" sz="2000" b="1" dirty="0">
                <a:solidFill>
                  <a:srgbClr val="F0B410"/>
                </a:solidFill>
                <a:latin typeface="Bodoni MT"/>
              </a:rPr>
              <a:t>Programs and Upcoming Events</a:t>
            </a:r>
          </a:p>
        </p:txBody>
      </p:sp>
      <p:sp>
        <p:nvSpPr>
          <p:cNvPr id="2" name="Rectangle 1">
            <a:extLst>
              <a:ext uri="{FF2B5EF4-FFF2-40B4-BE49-F238E27FC236}">
                <a16:creationId xmlns:a16="http://schemas.microsoft.com/office/drawing/2014/main" id="{449208EB-08E4-470F-8260-B6AC09723547}"/>
              </a:ext>
            </a:extLst>
          </p:cNvPr>
          <p:cNvSpPr/>
          <p:nvPr/>
        </p:nvSpPr>
        <p:spPr>
          <a:xfrm>
            <a:off x="308975" y="1510748"/>
            <a:ext cx="11591477" cy="375552"/>
          </a:xfrm>
          <a:prstGeom prst="rect">
            <a:avLst/>
          </a:prstGeom>
        </p:spPr>
        <p:txBody>
          <a:bodyPr wrap="square">
            <a:spAutoFit/>
          </a:bodyPr>
          <a:lstStyle/>
          <a:p>
            <a:pPr>
              <a:lnSpc>
                <a:spcPct val="107000"/>
              </a:lnSpc>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2468669-6F20-E79F-B054-D0C350BAACBC}"/>
              </a:ext>
            </a:extLst>
          </p:cNvPr>
          <p:cNvSpPr txBox="1"/>
          <p:nvPr/>
        </p:nvSpPr>
        <p:spPr>
          <a:xfrm>
            <a:off x="176645" y="1278082"/>
            <a:ext cx="5576455" cy="5047536"/>
          </a:xfrm>
          <a:prstGeom prst="rect">
            <a:avLst/>
          </a:prstGeom>
          <a:noFill/>
        </p:spPr>
        <p:txBody>
          <a:bodyPr wrap="square">
            <a:spAutoFit/>
          </a:bodyPr>
          <a:lstStyle/>
          <a:p>
            <a:pPr algn="l"/>
            <a:r>
              <a:rPr lang="en-US" b="1" i="0" dirty="0">
                <a:effectLst/>
                <a:latin typeface="Times New Roman" panose="02020603050405020304" pitchFamily="18" charset="0"/>
                <a:cs typeface="Times New Roman" panose="02020603050405020304" pitchFamily="18" charset="0"/>
              </a:rPr>
              <a:t>Some awareness months include, but are not limited to:</a:t>
            </a:r>
          </a:p>
          <a:p>
            <a:pPr algn="l"/>
            <a:r>
              <a:rPr lang="en-US" sz="1800" b="0" i="0" dirty="0">
                <a:effectLst/>
                <a:latin typeface="Times New Roman" panose="02020603050405020304" pitchFamily="18" charset="0"/>
                <a:cs typeface="Times New Roman" panose="02020603050405020304" pitchFamily="18" charset="0"/>
              </a:rPr>
              <a:t>•</a:t>
            </a:r>
            <a:r>
              <a:rPr lang="en-US" b="0" i="0" dirty="0">
                <a:effectLst/>
                <a:latin typeface="Times New Roman" panose="02020603050405020304" pitchFamily="18" charset="0"/>
                <a:cs typeface="Times New Roman" panose="02020603050405020304" pitchFamily="18" charset="0"/>
              </a:rPr>
              <a:t> </a:t>
            </a:r>
            <a:r>
              <a:rPr lang="en-US" sz="1800" b="0" i="0" dirty="0">
                <a:effectLst/>
                <a:latin typeface="Times New Roman" panose="02020603050405020304" pitchFamily="18" charset="0"/>
                <a:cs typeface="Times New Roman" panose="02020603050405020304" pitchFamily="18" charset="0"/>
              </a:rPr>
              <a:t>Alcohol Awareness Week</a:t>
            </a:r>
          </a:p>
          <a:p>
            <a:pPr algn="l"/>
            <a:r>
              <a:rPr lang="en-US" sz="1800" b="0" i="0" dirty="0">
                <a:effectLst/>
                <a:latin typeface="Times New Roman" panose="02020603050405020304" pitchFamily="18" charset="0"/>
                <a:cs typeface="Times New Roman" panose="02020603050405020304" pitchFamily="18" charset="0"/>
              </a:rPr>
              <a:t>• Hazing Awareness Programs</a:t>
            </a:r>
          </a:p>
          <a:p>
            <a:pPr algn="l"/>
            <a:r>
              <a:rPr lang="en-US" sz="1800" b="0" i="0" dirty="0">
                <a:effectLst/>
                <a:latin typeface="Times New Roman" panose="02020603050405020304" pitchFamily="18" charset="0"/>
                <a:cs typeface="Times New Roman" panose="02020603050405020304" pitchFamily="18" charset="0"/>
              </a:rPr>
              <a:t>• Domestic Violence Awareness Month</a:t>
            </a:r>
          </a:p>
          <a:p>
            <a:pPr algn="l"/>
            <a:r>
              <a:rPr lang="en-US" sz="1800" b="0" i="0" dirty="0">
                <a:effectLst/>
                <a:latin typeface="Times New Roman" panose="02020603050405020304" pitchFamily="18" charset="0"/>
                <a:cs typeface="Times New Roman" panose="02020603050405020304" pitchFamily="18" charset="0"/>
              </a:rPr>
              <a:t>• Stalking Awareness Month</a:t>
            </a:r>
          </a:p>
          <a:p>
            <a:pPr algn="l"/>
            <a:r>
              <a:rPr lang="en-US" sz="1800" b="0" i="0" dirty="0">
                <a:effectLst/>
                <a:latin typeface="Times New Roman" panose="02020603050405020304" pitchFamily="18" charset="0"/>
                <a:cs typeface="Times New Roman" panose="02020603050405020304" pitchFamily="18" charset="0"/>
              </a:rPr>
              <a:t>• Sexual Assault Awareness Month</a:t>
            </a:r>
          </a:p>
          <a:p>
            <a:pPr algn="l"/>
            <a:endParaRPr lang="en-US" sz="1800" b="0" i="0" dirty="0">
              <a:effectLst/>
              <a:latin typeface="Times New Roman" panose="02020603050405020304" pitchFamily="18" charset="0"/>
              <a:cs typeface="Times New Roman" panose="02020603050405020304" pitchFamily="18" charset="0"/>
            </a:endParaRPr>
          </a:p>
          <a:p>
            <a:pPr algn="l"/>
            <a:r>
              <a:rPr lang="en-US" b="1" i="0" dirty="0">
                <a:effectLst/>
                <a:latin typeface="Times New Roman" panose="02020603050405020304" pitchFamily="18" charset="0"/>
                <a:cs typeface="Times New Roman" panose="02020603050405020304" pitchFamily="18" charset="0"/>
              </a:rPr>
              <a:t>Bystander Intervention Programs </a:t>
            </a:r>
          </a:p>
          <a:p>
            <a:pPr algn="l"/>
            <a:endParaRPr lang="en-US" b="1" dirty="0">
              <a:latin typeface="Times New Roman" panose="02020603050405020304" pitchFamily="18" charset="0"/>
              <a:cs typeface="Times New Roman" panose="02020603050405020304" pitchFamily="18" charset="0"/>
            </a:endParaRPr>
          </a:p>
          <a:p>
            <a:pPr algn="l"/>
            <a:r>
              <a:rPr lang="en-US" b="0" i="0" dirty="0">
                <a:effectLst/>
                <a:latin typeface="Times New Roman" panose="02020603050405020304" pitchFamily="18" charset="0"/>
                <a:cs typeface="Times New Roman" panose="02020603050405020304" pitchFamily="18" charset="0"/>
              </a:rPr>
              <a:t>Events include, but are not limited to:</a:t>
            </a:r>
          </a:p>
          <a:p>
            <a:pPr algn="l"/>
            <a:r>
              <a:rPr lang="en-US" sz="1800" b="0" i="0" dirty="0">
                <a:effectLst/>
                <a:latin typeface="Times New Roman" panose="02020603050405020304" pitchFamily="18" charset="0"/>
                <a:cs typeface="Times New Roman" panose="02020603050405020304" pitchFamily="18" charset="0"/>
              </a:rPr>
              <a:t>• Clothesline Project</a:t>
            </a:r>
          </a:p>
          <a:p>
            <a:pPr algn="l"/>
            <a:r>
              <a:rPr lang="en-US" sz="1800" b="0" i="0" dirty="0">
                <a:effectLst/>
                <a:latin typeface="Times New Roman" panose="02020603050405020304" pitchFamily="18" charset="0"/>
                <a:cs typeface="Times New Roman" panose="02020603050405020304" pitchFamily="18" charset="0"/>
              </a:rPr>
              <a:t>• Walk a Mile in My Shoes</a:t>
            </a:r>
          </a:p>
          <a:p>
            <a:pPr algn="l"/>
            <a:r>
              <a:rPr lang="en-US" sz="1800" b="0" i="0" dirty="0">
                <a:effectLst/>
                <a:latin typeface="Times New Roman" panose="02020603050405020304" pitchFamily="18" charset="0"/>
                <a:cs typeface="Times New Roman" panose="02020603050405020304" pitchFamily="18" charset="0"/>
              </a:rPr>
              <a:t>• Take Back the Night</a:t>
            </a:r>
          </a:p>
          <a:p>
            <a:pPr algn="l"/>
            <a:r>
              <a:rPr lang="en-US" sz="1800" b="0" i="0" dirty="0">
                <a:effectLst/>
                <a:latin typeface="Times New Roman" panose="02020603050405020304" pitchFamily="18" charset="0"/>
                <a:cs typeface="Times New Roman" panose="02020603050405020304" pitchFamily="18" charset="0"/>
              </a:rPr>
              <a:t>• Healthy Relationship Lunchtime Discussions</a:t>
            </a:r>
          </a:p>
          <a:p>
            <a:pPr algn="l"/>
            <a:r>
              <a:rPr lang="en-US" sz="1800" b="0" i="0" dirty="0">
                <a:effectLst/>
                <a:latin typeface="Times New Roman" panose="02020603050405020304" pitchFamily="18" charset="0"/>
                <a:cs typeface="Times New Roman" panose="02020603050405020304" pitchFamily="18" charset="0"/>
              </a:rPr>
              <a:t>• Alcohol Awareness Getting the Scoop</a:t>
            </a:r>
          </a:p>
          <a:p>
            <a:pPr algn="l"/>
            <a:r>
              <a:rPr lang="en-US" sz="1800" b="0" i="0" dirty="0">
                <a:effectLst/>
                <a:latin typeface="Times New Roman" panose="02020603050405020304" pitchFamily="18" charset="0"/>
                <a:cs typeface="Times New Roman" panose="02020603050405020304" pitchFamily="18" charset="0"/>
              </a:rPr>
              <a:t>• Poster Contests</a:t>
            </a:r>
          </a:p>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p:txBody>
      </p:sp>
      <p:pic>
        <p:nvPicPr>
          <p:cNvPr id="10" name="Picture 9" descr="A group of colorful ribbons&#10;&#10;Description automatically generated">
            <a:extLst>
              <a:ext uri="{FF2B5EF4-FFF2-40B4-BE49-F238E27FC236}">
                <a16:creationId xmlns:a16="http://schemas.microsoft.com/office/drawing/2014/main" id="{1A6179ED-AE8D-488D-B2D3-FF3103F2B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182" y="1510748"/>
            <a:ext cx="3728775" cy="4971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19766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529A3A14-1B75-497E-9550-B554D36D420B}"/>
              </a:ext>
            </a:extLst>
          </p:cNvPr>
          <p:cNvPicPr>
            <a:picLocks noChangeAspect="1"/>
          </p:cNvPicPr>
          <p:nvPr/>
        </p:nvPicPr>
        <p:blipFill rotWithShape="1">
          <a:blip r:embed="rId2"/>
          <a:srcRect l="-411" b="83164"/>
          <a:stretch/>
        </p:blipFill>
        <p:spPr>
          <a:xfrm>
            <a:off x="-83976" y="-8308"/>
            <a:ext cx="12250477" cy="1155974"/>
          </a:xfrm>
          <a:prstGeom prst="rect">
            <a:avLst/>
          </a:prstGeom>
        </p:spPr>
      </p:pic>
      <p:sp>
        <p:nvSpPr>
          <p:cNvPr id="7" name="TextBox 6">
            <a:extLst>
              <a:ext uri="{FF2B5EF4-FFF2-40B4-BE49-F238E27FC236}">
                <a16:creationId xmlns:a16="http://schemas.microsoft.com/office/drawing/2014/main" id="{31D5E574-361B-41C3-842A-BB550E2EF760}"/>
              </a:ext>
            </a:extLst>
          </p:cNvPr>
          <p:cNvSpPr txBox="1"/>
          <p:nvPr/>
        </p:nvSpPr>
        <p:spPr>
          <a:xfrm>
            <a:off x="534262" y="280268"/>
            <a:ext cx="689766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1"/>
                </a:solidFill>
                <a:latin typeface="Bodoni MT"/>
              </a:rPr>
              <a:t>The Office of Prevention and Awareness| </a:t>
            </a:r>
            <a:r>
              <a:rPr lang="en-US" sz="2000" b="1" dirty="0">
                <a:solidFill>
                  <a:srgbClr val="F0B410"/>
                </a:solidFill>
                <a:latin typeface="Times New Roman" panose="02020603050405020304" pitchFamily="18" charset="0"/>
                <a:cs typeface="Times New Roman" panose="02020603050405020304" pitchFamily="18" charset="0"/>
              </a:rPr>
              <a:t>Questions</a:t>
            </a:r>
            <a:endParaRPr lang="en-US" sz="2000" b="1" dirty="0">
              <a:solidFill>
                <a:srgbClr val="F0B410"/>
              </a:solidFill>
              <a:latin typeface="Bodoni MT"/>
            </a:endParaRPr>
          </a:p>
        </p:txBody>
      </p:sp>
      <p:sp>
        <p:nvSpPr>
          <p:cNvPr id="2" name="Rectangle 1">
            <a:extLst>
              <a:ext uri="{FF2B5EF4-FFF2-40B4-BE49-F238E27FC236}">
                <a16:creationId xmlns:a16="http://schemas.microsoft.com/office/drawing/2014/main" id="{449208EB-08E4-470F-8260-B6AC09723547}"/>
              </a:ext>
            </a:extLst>
          </p:cNvPr>
          <p:cNvSpPr/>
          <p:nvPr/>
        </p:nvSpPr>
        <p:spPr>
          <a:xfrm>
            <a:off x="308975" y="1510748"/>
            <a:ext cx="11591477" cy="375552"/>
          </a:xfrm>
          <a:prstGeom prst="rect">
            <a:avLst/>
          </a:prstGeom>
        </p:spPr>
        <p:txBody>
          <a:bodyPr wrap="square">
            <a:spAutoFit/>
          </a:bodyPr>
          <a:lstStyle/>
          <a:p>
            <a:pPr>
              <a:lnSpc>
                <a:spcPct val="107000"/>
              </a:lnSpc>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482DE36-666D-CABB-D0B1-20C7BAC995EF}"/>
              </a:ext>
            </a:extLst>
          </p:cNvPr>
          <p:cNvSpPr txBox="1"/>
          <p:nvPr/>
        </p:nvSpPr>
        <p:spPr>
          <a:xfrm>
            <a:off x="3028764" y="5143610"/>
            <a:ext cx="6435275" cy="923330"/>
          </a:xfrm>
          <a:prstGeom prst="rect">
            <a:avLst/>
          </a:prstGeom>
          <a:noFill/>
        </p:spPr>
        <p:txBody>
          <a:bodyPr wrap="square">
            <a:spAutoFit/>
          </a:bodyPr>
          <a:lstStyle/>
          <a:p>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If you have any additional questions or concerns, please contact </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v"/>
            </a:pPr>
            <a:r>
              <a:rPr lang="en-US" dirty="0">
                <a:effectLst/>
                <a:latin typeface="Times New Roman" panose="02020603050405020304" pitchFamily="18" charset="0"/>
                <a:ea typeface="Calibri" panose="020F0502020204030204" pitchFamily="34" charset="0"/>
                <a:cs typeface="Times New Roman" panose="02020603050405020304" pitchFamily="18" charset="0"/>
                <a:hlinkClick r:id="rId3"/>
              </a:rPr>
              <a:t>preventionandawareness@reinha</a:t>
            </a:r>
            <a:r>
              <a:rPr lang="en-US" dirty="0">
                <a:latin typeface="Times New Roman" panose="02020603050405020304" pitchFamily="18" charset="0"/>
                <a:ea typeface="Calibri" panose="020F0502020204030204" pitchFamily="34" charset="0"/>
                <a:cs typeface="Times New Roman" panose="02020603050405020304" pitchFamily="18" charset="0"/>
                <a:hlinkClick r:id="rId3"/>
              </a:rPr>
              <a:t>rdt.edu</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lvl="1"/>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Got questions - Marshall County Community Foundation">
            <a:extLst>
              <a:ext uri="{FF2B5EF4-FFF2-40B4-BE49-F238E27FC236}">
                <a16:creationId xmlns:a16="http://schemas.microsoft.com/office/drawing/2014/main" id="{B9D90C6A-8081-8B7B-6B93-5EA7748089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427" y="1510748"/>
            <a:ext cx="5071669" cy="337496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439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529A3A14-1B75-497E-9550-B554D36D420B}"/>
              </a:ext>
            </a:extLst>
          </p:cNvPr>
          <p:cNvPicPr>
            <a:picLocks noChangeAspect="1"/>
          </p:cNvPicPr>
          <p:nvPr/>
        </p:nvPicPr>
        <p:blipFill rotWithShape="1">
          <a:blip r:embed="rId2"/>
          <a:srcRect l="-411" b="83164"/>
          <a:stretch/>
        </p:blipFill>
        <p:spPr>
          <a:xfrm>
            <a:off x="-83976" y="-8308"/>
            <a:ext cx="12250477" cy="1155974"/>
          </a:xfrm>
          <a:prstGeom prst="rect">
            <a:avLst/>
          </a:prstGeom>
        </p:spPr>
      </p:pic>
      <p:sp>
        <p:nvSpPr>
          <p:cNvPr id="7" name="TextBox 6">
            <a:extLst>
              <a:ext uri="{FF2B5EF4-FFF2-40B4-BE49-F238E27FC236}">
                <a16:creationId xmlns:a16="http://schemas.microsoft.com/office/drawing/2014/main" id="{31D5E574-361B-41C3-842A-BB550E2EF760}"/>
              </a:ext>
            </a:extLst>
          </p:cNvPr>
          <p:cNvSpPr txBox="1"/>
          <p:nvPr/>
        </p:nvSpPr>
        <p:spPr>
          <a:xfrm>
            <a:off x="534261" y="280268"/>
            <a:ext cx="7258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bg1"/>
                </a:solidFill>
                <a:latin typeface="Bodoni MT"/>
              </a:rPr>
              <a:t>The Office of Prevention and Awareness| </a:t>
            </a:r>
            <a:r>
              <a:rPr lang="en-US" sz="2000" b="1">
                <a:solidFill>
                  <a:srgbClr val="F0B410"/>
                </a:solidFill>
                <a:latin typeface="Bodoni MT"/>
              </a:rPr>
              <a:t>Who We Are?</a:t>
            </a:r>
            <a:endParaRPr lang="en-US" sz="2000" b="1" dirty="0">
              <a:solidFill>
                <a:srgbClr val="F0B410"/>
              </a:solidFill>
              <a:latin typeface="Bodoni MT"/>
            </a:endParaRPr>
          </a:p>
        </p:txBody>
      </p:sp>
      <p:sp>
        <p:nvSpPr>
          <p:cNvPr id="2" name="Rectangle 1">
            <a:extLst>
              <a:ext uri="{FF2B5EF4-FFF2-40B4-BE49-F238E27FC236}">
                <a16:creationId xmlns:a16="http://schemas.microsoft.com/office/drawing/2014/main" id="{449208EB-08E4-470F-8260-B6AC09723547}"/>
              </a:ext>
            </a:extLst>
          </p:cNvPr>
          <p:cNvSpPr/>
          <p:nvPr/>
        </p:nvSpPr>
        <p:spPr>
          <a:xfrm>
            <a:off x="308975" y="1510748"/>
            <a:ext cx="11591477" cy="375552"/>
          </a:xfrm>
          <a:prstGeom prst="rect">
            <a:avLst/>
          </a:prstGeom>
        </p:spPr>
        <p:txBody>
          <a:bodyPr wrap="square">
            <a:spAutoFit/>
          </a:bodyPr>
          <a:lstStyle/>
          <a:p>
            <a:pPr>
              <a:lnSpc>
                <a:spcPct val="107000"/>
              </a:lnSpc>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2468669-6F20-E79F-B054-D0C350BAACBC}"/>
              </a:ext>
            </a:extLst>
          </p:cNvPr>
          <p:cNvSpPr txBox="1"/>
          <p:nvPr/>
        </p:nvSpPr>
        <p:spPr>
          <a:xfrm>
            <a:off x="176645" y="1278082"/>
            <a:ext cx="7377545" cy="5570756"/>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Reinhardt University’s Office of Prevention and Awareness (OPA) is a resource office on campus for those impacted by crime but is also provides education and awareness events to students, faculty, and staff.</a:t>
            </a:r>
          </a:p>
          <a:p>
            <a:pPr marL="0" marR="0">
              <a:spcBef>
                <a:spcPts val="0"/>
              </a:spcBef>
              <a:spcAft>
                <a:spcPts val="0"/>
              </a:spcAft>
            </a:pPr>
            <a:endParaRPr lang="en-US" dirty="0">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Established sinc</a:t>
            </a:r>
            <a:r>
              <a:rPr lang="en-US" dirty="0">
                <a:latin typeface="Times New Roman" panose="02020603050405020304" pitchFamily="18" charset="0"/>
                <a:ea typeface="Calibri" panose="020F0502020204030204" pitchFamily="34" charset="0"/>
              </a:rPr>
              <a:t>e August of 2022, our office has been able to build relationships with the students, to which provides a haven for those with questions or concerns regarding their safety on or off campus.</a:t>
            </a:r>
          </a:p>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Times New Roman" panose="02020603050405020304" pitchFamily="18" charset="0"/>
                <a:ea typeface="Calibri" panose="020F0502020204030204" pitchFamily="34" charset="0"/>
              </a:rPr>
              <a:t>OPA’s Mission:</a:t>
            </a: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Office of Prevention and Awareness Education (OPA) seeks to create a safer and healthier campus by providing prevention and awareness programs, events, and activities as well as outreach and advocacy for all Reinhardt students. OPA engages students and campus partners to implement initiatives to cultivate a culture where students engage in positive, protective health and well-being behaviors. OPA also ensures that the victims of crime at Reinhardt University are educated on the rights and services available are refer to the appropriate office and or organization.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p:txBody>
      </p:sp>
      <p:pic>
        <p:nvPicPr>
          <p:cNvPr id="6" name="Picture 5" descr="A blue and yellow ribbon on a black background&#10;&#10;Description automatically generated">
            <a:extLst>
              <a:ext uri="{FF2B5EF4-FFF2-40B4-BE49-F238E27FC236}">
                <a16:creationId xmlns:a16="http://schemas.microsoft.com/office/drawing/2014/main" id="{47856E38-ED77-429E-98F3-B9E4DA619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682" y="954294"/>
            <a:ext cx="3885919" cy="2913529"/>
          </a:xfrm>
          <a:prstGeom prst="rect">
            <a:avLst/>
          </a:prstGeom>
        </p:spPr>
      </p:pic>
      <p:sp>
        <p:nvSpPr>
          <p:cNvPr id="8" name="Rectangle 1">
            <a:extLst>
              <a:ext uri="{FF2B5EF4-FFF2-40B4-BE49-F238E27FC236}">
                <a16:creationId xmlns:a16="http://schemas.microsoft.com/office/drawing/2014/main" id="{C123739A-C108-4315-9EE5-70FE9CBBC77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5" descr="A group of people posing for a photo&#10;&#10;Description automatically generated">
            <a:extLst>
              <a:ext uri="{FF2B5EF4-FFF2-40B4-BE49-F238E27FC236}">
                <a16:creationId xmlns:a16="http://schemas.microsoft.com/office/drawing/2014/main" id="{66988E9C-9DDF-431E-BCDD-D6C963D117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9664" y="3867823"/>
            <a:ext cx="2973954" cy="2480642"/>
          </a:xfrm>
          <a:prstGeom prst="rect">
            <a:avLst/>
          </a:prstGeom>
          <a:scene3d>
            <a:camera prst="orthographicFront"/>
            <a:lightRig rig="threePt" dir="t"/>
          </a:scene3d>
          <a:sp3d>
            <a:bevelT prst="relaxedInset"/>
          </a:sp3d>
        </p:spPr>
      </p:pic>
    </p:spTree>
    <p:extLst>
      <p:ext uri="{BB962C8B-B14F-4D97-AF65-F5344CB8AC3E}">
        <p14:creationId xmlns:p14="http://schemas.microsoft.com/office/powerpoint/2010/main" val="4261228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529A3A14-1B75-497E-9550-B554D36D420B}"/>
              </a:ext>
            </a:extLst>
          </p:cNvPr>
          <p:cNvPicPr>
            <a:picLocks noChangeAspect="1"/>
          </p:cNvPicPr>
          <p:nvPr/>
        </p:nvPicPr>
        <p:blipFill rotWithShape="1">
          <a:blip r:embed="rId2"/>
          <a:srcRect l="-411" b="83164"/>
          <a:stretch/>
        </p:blipFill>
        <p:spPr>
          <a:xfrm>
            <a:off x="-83976" y="-8308"/>
            <a:ext cx="12250477" cy="1155974"/>
          </a:xfrm>
          <a:prstGeom prst="rect">
            <a:avLst/>
          </a:prstGeom>
        </p:spPr>
      </p:pic>
      <p:sp>
        <p:nvSpPr>
          <p:cNvPr id="7" name="TextBox 6">
            <a:extLst>
              <a:ext uri="{FF2B5EF4-FFF2-40B4-BE49-F238E27FC236}">
                <a16:creationId xmlns:a16="http://schemas.microsoft.com/office/drawing/2014/main" id="{31D5E574-361B-41C3-842A-BB550E2EF760}"/>
              </a:ext>
            </a:extLst>
          </p:cNvPr>
          <p:cNvSpPr txBox="1"/>
          <p:nvPr/>
        </p:nvSpPr>
        <p:spPr>
          <a:xfrm>
            <a:off x="534261" y="280268"/>
            <a:ext cx="7258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1"/>
                </a:solidFill>
                <a:latin typeface="Bodoni MT"/>
              </a:rPr>
              <a:t>The Office of Prevention and Awareness| </a:t>
            </a:r>
            <a:r>
              <a:rPr lang="en-US" sz="2000" b="1" dirty="0">
                <a:solidFill>
                  <a:srgbClr val="F0B410"/>
                </a:solidFill>
                <a:latin typeface="Bodoni MT"/>
              </a:rPr>
              <a:t>Current Roles</a:t>
            </a:r>
          </a:p>
        </p:txBody>
      </p:sp>
      <p:sp>
        <p:nvSpPr>
          <p:cNvPr id="2" name="Rectangle 1">
            <a:extLst>
              <a:ext uri="{FF2B5EF4-FFF2-40B4-BE49-F238E27FC236}">
                <a16:creationId xmlns:a16="http://schemas.microsoft.com/office/drawing/2014/main" id="{449208EB-08E4-470F-8260-B6AC09723547}"/>
              </a:ext>
            </a:extLst>
          </p:cNvPr>
          <p:cNvSpPr/>
          <p:nvPr/>
        </p:nvSpPr>
        <p:spPr>
          <a:xfrm>
            <a:off x="308975" y="1510748"/>
            <a:ext cx="11591477" cy="375552"/>
          </a:xfrm>
          <a:prstGeom prst="rect">
            <a:avLst/>
          </a:prstGeom>
        </p:spPr>
        <p:txBody>
          <a:bodyPr wrap="square">
            <a:spAutoFit/>
          </a:bodyPr>
          <a:lstStyle/>
          <a:p>
            <a:pPr>
              <a:lnSpc>
                <a:spcPct val="107000"/>
              </a:lnSpc>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2468669-6F20-E79F-B054-D0C350BAACBC}"/>
              </a:ext>
            </a:extLst>
          </p:cNvPr>
          <p:cNvSpPr txBox="1"/>
          <p:nvPr/>
        </p:nvSpPr>
        <p:spPr>
          <a:xfrm>
            <a:off x="767195" y="1980040"/>
            <a:ext cx="4612525" cy="3416320"/>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sz="1800" b="1" dirty="0">
                <a:effectLst/>
                <a:latin typeface="Times New Roman" panose="02020603050405020304" pitchFamily="18" charset="0"/>
                <a:ea typeface="Calibri" panose="020F0502020204030204" pitchFamily="34" charset="0"/>
              </a:rPr>
              <a:t>Projec</a:t>
            </a:r>
            <a:r>
              <a:rPr lang="en-US" b="1" dirty="0">
                <a:latin typeface="Times New Roman" panose="02020603050405020304" pitchFamily="18" charset="0"/>
                <a:ea typeface="Calibri" panose="020F0502020204030204" pitchFamily="34" charset="0"/>
              </a:rPr>
              <a:t>t Director- Ty Hatter, MPA, CA</a:t>
            </a:r>
          </a:p>
          <a:p>
            <a:pPr marR="0">
              <a:spcBef>
                <a:spcPts val="0"/>
              </a:spcBef>
              <a:spcAft>
                <a:spcPts val="0"/>
              </a:spcAft>
            </a:pPr>
            <a:endParaRPr lang="en-US" b="1" dirty="0">
              <a:latin typeface="Times New Roman" panose="02020603050405020304" pitchFamily="18" charset="0"/>
              <a:ea typeface="Calibri" panose="020F0502020204030204" pitchFamily="34" charset="0"/>
            </a:endParaRPr>
          </a:p>
          <a:p>
            <a:pPr marL="742950" lvl="1" indent="-285750">
              <a:buFont typeface="Arial" panose="020B0604020202020204" pitchFamily="34" charset="0"/>
              <a:buChar char="•"/>
            </a:pPr>
            <a:r>
              <a:rPr lang="en-US" b="1" dirty="0">
                <a:latin typeface="Times New Roman" panose="02020603050405020304" pitchFamily="18" charset="0"/>
                <a:ea typeface="Calibri" panose="020F0502020204030204" pitchFamily="34" charset="0"/>
              </a:rPr>
              <a:t>Peer Leaders (OPA and CPP)</a:t>
            </a:r>
          </a:p>
          <a:p>
            <a:pPr marL="742950" lvl="1" indent="-285750">
              <a:buFont typeface="Arial" panose="020B0604020202020204" pitchFamily="34" charset="0"/>
              <a:buChar char="•"/>
            </a:pPr>
            <a:endParaRPr lang="en-US" b="1" dirty="0">
              <a:latin typeface="Times New Roman" panose="02020603050405020304" pitchFamily="18" charset="0"/>
              <a:ea typeface="Calibri" panose="020F0502020204030204" pitchFamily="34" charset="0"/>
            </a:endParaRPr>
          </a:p>
          <a:p>
            <a:pPr marL="742950" lvl="1" indent="-285750">
              <a:buFont typeface="Arial" panose="020B0604020202020204" pitchFamily="34" charset="0"/>
              <a:buChar char="•"/>
            </a:pPr>
            <a:r>
              <a:rPr lang="en-US" b="1" dirty="0">
                <a:latin typeface="Times New Roman" panose="02020603050405020304" pitchFamily="18" charset="0"/>
                <a:ea typeface="Calibri" panose="020F0502020204030204" pitchFamily="34" charset="0"/>
              </a:rPr>
              <a:t>Interns (OPA)</a:t>
            </a:r>
          </a:p>
          <a:p>
            <a:pPr marL="742950" lvl="1" indent="-285750">
              <a:buFont typeface="Arial" panose="020B0604020202020204" pitchFamily="34" charset="0"/>
              <a:buChar char="•"/>
            </a:pPr>
            <a:endParaRPr lang="en-US" b="1" dirty="0">
              <a:latin typeface="Times New Roman" panose="02020603050405020304" pitchFamily="18" charset="0"/>
              <a:ea typeface="Calibri" panose="020F0502020204030204" pitchFamily="34" charset="0"/>
            </a:endParaRPr>
          </a:p>
          <a:p>
            <a:pPr marL="742950" lvl="1" indent="-285750">
              <a:buFont typeface="Arial" panose="020B0604020202020204" pitchFamily="34" charset="0"/>
              <a:buChar char="•"/>
            </a:pPr>
            <a:r>
              <a:rPr lang="en-US" b="1" dirty="0">
                <a:latin typeface="Times New Roman" panose="02020603050405020304" pitchFamily="18" charset="0"/>
                <a:ea typeface="Calibri" panose="020F0502020204030204" pitchFamily="34" charset="0"/>
              </a:rPr>
              <a:t>Student Liaison (CPP)</a:t>
            </a:r>
          </a:p>
          <a:p>
            <a:pPr marL="742950" lvl="1" indent="-285750">
              <a:buFont typeface="Arial" panose="020B0604020202020204" pitchFamily="34" charset="0"/>
              <a:buChar char="•"/>
            </a:pPr>
            <a:endParaRPr lang="en-US" b="1" dirty="0">
              <a:latin typeface="Times New Roman" panose="02020603050405020304" pitchFamily="18" charset="0"/>
              <a:ea typeface="Calibri" panose="020F0502020204030204" pitchFamily="34" charset="0"/>
            </a:endParaRPr>
          </a:p>
          <a:p>
            <a:pPr marL="742950" lvl="1" indent="-285750">
              <a:buFont typeface="Arial" panose="020B0604020202020204" pitchFamily="34" charset="0"/>
              <a:buChar char="•"/>
            </a:pPr>
            <a:r>
              <a:rPr lang="en-US" b="1" dirty="0">
                <a:latin typeface="Times New Roman" panose="02020603050405020304" pitchFamily="18" charset="0"/>
                <a:ea typeface="Calibri" panose="020F0502020204030204" pitchFamily="34" charset="0"/>
              </a:rPr>
              <a:t>Volunteers (OPA and CPP)</a:t>
            </a:r>
          </a:p>
          <a:p>
            <a:pPr marL="742950" lvl="1" indent="-285750">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742950" lvl="1" indent="-285750">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R="0">
              <a:spcBef>
                <a:spcPts val="0"/>
              </a:spcBef>
              <a:spcAft>
                <a:spcPts val="0"/>
              </a:spcAft>
            </a:pPr>
            <a:endParaRPr lang="en-US" dirty="0">
              <a:latin typeface="Times New Roman" panose="02020603050405020304" pitchFamily="18" charset="0"/>
              <a:ea typeface="Calibri" panose="020F0502020204030204" pitchFamily="34" charset="0"/>
            </a:endParaRPr>
          </a:p>
        </p:txBody>
      </p:sp>
      <p:pic>
        <p:nvPicPr>
          <p:cNvPr id="6" name="Picture 5" descr="A chalkboard with white text&#10;&#10;Description automatically generated">
            <a:extLst>
              <a:ext uri="{FF2B5EF4-FFF2-40B4-BE49-F238E27FC236}">
                <a16:creationId xmlns:a16="http://schemas.microsoft.com/office/drawing/2014/main" id="{290DA202-F564-43D9-AF5C-54DB3CA7225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10696" y="1628254"/>
            <a:ext cx="5776480" cy="4467746"/>
          </a:xfrm>
          <a:prstGeom prst="rect">
            <a:avLst/>
          </a:prstGeom>
        </p:spPr>
      </p:pic>
    </p:spTree>
    <p:extLst>
      <p:ext uri="{BB962C8B-B14F-4D97-AF65-F5344CB8AC3E}">
        <p14:creationId xmlns:p14="http://schemas.microsoft.com/office/powerpoint/2010/main" val="485577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529A3A14-1B75-497E-9550-B554D36D420B}"/>
              </a:ext>
            </a:extLst>
          </p:cNvPr>
          <p:cNvPicPr>
            <a:picLocks noChangeAspect="1"/>
          </p:cNvPicPr>
          <p:nvPr/>
        </p:nvPicPr>
        <p:blipFill rotWithShape="1">
          <a:blip r:embed="rId2"/>
          <a:srcRect l="-411" b="83164"/>
          <a:stretch/>
        </p:blipFill>
        <p:spPr>
          <a:xfrm>
            <a:off x="-83976" y="-8308"/>
            <a:ext cx="12250477" cy="1155974"/>
          </a:xfrm>
          <a:prstGeom prst="rect">
            <a:avLst/>
          </a:prstGeom>
        </p:spPr>
      </p:pic>
      <p:sp>
        <p:nvSpPr>
          <p:cNvPr id="7" name="TextBox 6">
            <a:extLst>
              <a:ext uri="{FF2B5EF4-FFF2-40B4-BE49-F238E27FC236}">
                <a16:creationId xmlns:a16="http://schemas.microsoft.com/office/drawing/2014/main" id="{31D5E574-361B-41C3-842A-BB550E2EF760}"/>
              </a:ext>
            </a:extLst>
          </p:cNvPr>
          <p:cNvSpPr txBox="1"/>
          <p:nvPr/>
        </p:nvSpPr>
        <p:spPr>
          <a:xfrm>
            <a:off x="534261" y="280268"/>
            <a:ext cx="7258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1"/>
                </a:solidFill>
                <a:latin typeface="Bodoni MT"/>
              </a:rPr>
              <a:t>The Office of Prevention and Awareness| </a:t>
            </a:r>
            <a:r>
              <a:rPr lang="en-US" sz="2000" b="1" dirty="0">
                <a:solidFill>
                  <a:srgbClr val="F0B410"/>
                </a:solidFill>
                <a:latin typeface="Bodoni MT"/>
              </a:rPr>
              <a:t>Location and Hours</a:t>
            </a:r>
          </a:p>
        </p:txBody>
      </p:sp>
      <p:sp>
        <p:nvSpPr>
          <p:cNvPr id="2" name="Rectangle 1">
            <a:extLst>
              <a:ext uri="{FF2B5EF4-FFF2-40B4-BE49-F238E27FC236}">
                <a16:creationId xmlns:a16="http://schemas.microsoft.com/office/drawing/2014/main" id="{449208EB-08E4-470F-8260-B6AC09723547}"/>
              </a:ext>
            </a:extLst>
          </p:cNvPr>
          <p:cNvSpPr/>
          <p:nvPr/>
        </p:nvSpPr>
        <p:spPr>
          <a:xfrm>
            <a:off x="308975" y="1510748"/>
            <a:ext cx="11591477" cy="375552"/>
          </a:xfrm>
          <a:prstGeom prst="rect">
            <a:avLst/>
          </a:prstGeom>
        </p:spPr>
        <p:txBody>
          <a:bodyPr wrap="square">
            <a:spAutoFit/>
          </a:bodyPr>
          <a:lstStyle/>
          <a:p>
            <a:pPr>
              <a:lnSpc>
                <a:spcPct val="107000"/>
              </a:lnSpc>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2468669-6F20-E79F-B054-D0C350BAACBC}"/>
              </a:ext>
            </a:extLst>
          </p:cNvPr>
          <p:cNvSpPr txBox="1"/>
          <p:nvPr/>
        </p:nvSpPr>
        <p:spPr>
          <a:xfrm>
            <a:off x="166081" y="2013228"/>
            <a:ext cx="7377545" cy="3108543"/>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Reinhardt University’s Office of Prevention and Awareness </a:t>
            </a:r>
            <a:r>
              <a:rPr lang="en-US" sz="1800" b="1" dirty="0">
                <a:effectLst/>
                <a:latin typeface="Times New Roman" panose="02020603050405020304" pitchFamily="18" charset="0"/>
                <a:ea typeface="Calibri" panose="020F0502020204030204" pitchFamily="34" charset="0"/>
              </a:rPr>
              <a:t>(OPA) </a:t>
            </a:r>
            <a:r>
              <a:rPr lang="en-US" sz="1800" dirty="0">
                <a:effectLst/>
                <a:latin typeface="Times New Roman" panose="02020603050405020304" pitchFamily="18" charset="0"/>
                <a:ea typeface="Calibri" panose="020F0502020204030204" pitchFamily="34" charset="0"/>
              </a:rPr>
              <a:t>is in the Hasty Student Life Center.</a:t>
            </a:r>
            <a:endParaRPr lang="en-US"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b="1" dirty="0">
                <a:latin typeface="Times New Roman" panose="02020603050405020304" pitchFamily="18" charset="0"/>
                <a:ea typeface="Calibri" panose="020F0502020204030204" pitchFamily="34" charset="0"/>
              </a:rPr>
              <a:t>Office Hours:</a:t>
            </a:r>
            <a:endParaRPr lang="en-US" sz="1800" b="1"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Monday-Friday 8:30 am- 5:00 pm</a:t>
            </a:r>
          </a:p>
          <a:p>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Hours (By Appointment):</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Last Appointment at 4 pm</a:t>
            </a:r>
          </a:p>
          <a:p>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August through mid-May</a:t>
            </a:r>
            <a:endParaRPr lang="en-US" sz="1600" dirty="0">
              <a:effectLst/>
              <a:latin typeface="Calibri" panose="020F0502020204030204" pitchFamily="34" charset="0"/>
              <a:ea typeface="Calibri" panose="020F0502020204030204" pitchFamily="34" charset="0"/>
            </a:endParaRPr>
          </a:p>
        </p:txBody>
      </p:sp>
      <p:sp>
        <p:nvSpPr>
          <p:cNvPr id="8" name="Rectangle 1">
            <a:extLst>
              <a:ext uri="{FF2B5EF4-FFF2-40B4-BE49-F238E27FC236}">
                <a16:creationId xmlns:a16="http://schemas.microsoft.com/office/drawing/2014/main" id="{C123739A-C108-4315-9EE5-70FE9CBBC77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Shape, calendar, circle&#10;&#10;Description automatically generated">
            <a:extLst>
              <a:ext uri="{FF2B5EF4-FFF2-40B4-BE49-F238E27FC236}">
                <a16:creationId xmlns:a16="http://schemas.microsoft.com/office/drawing/2014/main" id="{EC055470-A9D4-422B-82DE-94F9263F0B0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952" r="9761" b="1"/>
          <a:stretch/>
        </p:blipFill>
        <p:spPr>
          <a:xfrm>
            <a:off x="7919189" y="1529798"/>
            <a:ext cx="3981263" cy="4624802"/>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pic>
        <p:nvPicPr>
          <p:cNvPr id="11" name="Picture Placeholder 5" descr="A picture containing outdoor, building, house&#10;&#10;Description automatically generated">
            <a:extLst>
              <a:ext uri="{FF2B5EF4-FFF2-40B4-BE49-F238E27FC236}">
                <a16:creationId xmlns:a16="http://schemas.microsoft.com/office/drawing/2014/main" id="{64BC9F92-4FB5-47BC-B9CA-7E4266B5545B}"/>
              </a:ext>
            </a:extLst>
          </p:cNvPr>
          <p:cNvPicPr>
            <a:picLocks noChangeAspect="1"/>
          </p:cNvPicPr>
          <p:nvPr/>
        </p:nvPicPr>
        <p:blipFill rotWithShape="1">
          <a:blip r:embed="rId5">
            <a:extLst>
              <a:ext uri="{28A0092B-C50C-407E-A947-70E740481C1C}">
                <a14:useLocalDpi xmlns:a14="http://schemas.microsoft.com/office/drawing/2010/main" val="0"/>
              </a:ext>
            </a:extLst>
          </a:blip>
          <a:srcRect l="8095" r="8094" b="-1"/>
          <a:stretch/>
        </p:blipFill>
        <p:spPr>
          <a:xfrm>
            <a:off x="5377042" y="3854522"/>
            <a:ext cx="2721838" cy="26822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6839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529A3A14-1B75-497E-9550-B554D36D420B}"/>
              </a:ext>
            </a:extLst>
          </p:cNvPr>
          <p:cNvPicPr>
            <a:picLocks noChangeAspect="1"/>
          </p:cNvPicPr>
          <p:nvPr/>
        </p:nvPicPr>
        <p:blipFill rotWithShape="1">
          <a:blip r:embed="rId2"/>
          <a:srcRect l="-411" b="83164"/>
          <a:stretch/>
        </p:blipFill>
        <p:spPr>
          <a:xfrm>
            <a:off x="-83976" y="-8308"/>
            <a:ext cx="12250477" cy="1155974"/>
          </a:xfrm>
          <a:prstGeom prst="rect">
            <a:avLst/>
          </a:prstGeom>
        </p:spPr>
      </p:pic>
      <p:sp>
        <p:nvSpPr>
          <p:cNvPr id="7" name="TextBox 6">
            <a:extLst>
              <a:ext uri="{FF2B5EF4-FFF2-40B4-BE49-F238E27FC236}">
                <a16:creationId xmlns:a16="http://schemas.microsoft.com/office/drawing/2014/main" id="{31D5E574-361B-41C3-842A-BB550E2EF760}"/>
              </a:ext>
            </a:extLst>
          </p:cNvPr>
          <p:cNvSpPr txBox="1"/>
          <p:nvPr/>
        </p:nvSpPr>
        <p:spPr>
          <a:xfrm>
            <a:off x="534261" y="280268"/>
            <a:ext cx="72589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1"/>
                </a:solidFill>
                <a:latin typeface="Bodoni MT"/>
              </a:rPr>
              <a:t>The Office of Prevention and Awareness| </a:t>
            </a:r>
            <a:r>
              <a:rPr lang="en-US" sz="2000" b="1" dirty="0">
                <a:solidFill>
                  <a:srgbClr val="F0B410"/>
                </a:solidFill>
                <a:latin typeface="Bodoni MT"/>
              </a:rPr>
              <a:t>Internal Community Partners</a:t>
            </a:r>
          </a:p>
        </p:txBody>
      </p:sp>
      <p:sp>
        <p:nvSpPr>
          <p:cNvPr id="2" name="Rectangle 1">
            <a:extLst>
              <a:ext uri="{FF2B5EF4-FFF2-40B4-BE49-F238E27FC236}">
                <a16:creationId xmlns:a16="http://schemas.microsoft.com/office/drawing/2014/main" id="{449208EB-08E4-470F-8260-B6AC09723547}"/>
              </a:ext>
            </a:extLst>
          </p:cNvPr>
          <p:cNvSpPr/>
          <p:nvPr/>
        </p:nvSpPr>
        <p:spPr>
          <a:xfrm>
            <a:off x="308975" y="1510748"/>
            <a:ext cx="11591477" cy="375552"/>
          </a:xfrm>
          <a:prstGeom prst="rect">
            <a:avLst/>
          </a:prstGeom>
        </p:spPr>
        <p:txBody>
          <a:bodyPr wrap="square">
            <a:spAutoFit/>
          </a:bodyPr>
          <a:lstStyle/>
          <a:p>
            <a:pPr>
              <a:lnSpc>
                <a:spcPct val="107000"/>
              </a:lnSpc>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2468669-6F20-E79F-B054-D0C350BAACBC}"/>
              </a:ext>
            </a:extLst>
          </p:cNvPr>
          <p:cNvSpPr txBox="1"/>
          <p:nvPr/>
        </p:nvSpPr>
        <p:spPr>
          <a:xfrm>
            <a:off x="176645" y="1278082"/>
            <a:ext cx="7377545" cy="4585871"/>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OPA collaborates with certain offices and organizations on campus. Those are included, but not limited to:</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600" b="1" dirty="0">
                <a:latin typeface="Times New Roman" panose="02020603050405020304" pitchFamily="18" charset="0"/>
                <a:ea typeface="Calibri" panose="020F0502020204030204" pitchFamily="34" charset="0"/>
                <a:cs typeface="Times New Roman" panose="02020603050405020304" pitchFamily="18" charset="0"/>
              </a:rPr>
              <a:t>Student Affairs Team</a:t>
            </a:r>
          </a:p>
          <a:p>
            <a:pPr marL="742950" lvl="1" indent="-285750">
              <a:buFont typeface="Arial" panose="020B0604020202020204" pitchFamily="34" charset="0"/>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Housing</a:t>
            </a:r>
          </a:p>
          <a:p>
            <a:pPr marL="742950" lvl="1" indent="-285750">
              <a:buFont typeface="Arial" panose="020B0604020202020204" pitchFamily="34" charset="0"/>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Student Activities</a:t>
            </a:r>
          </a:p>
          <a:p>
            <a:pPr marL="742950" lvl="1" indent="-285750">
              <a:buFont typeface="Arial" panose="020B0604020202020204" pitchFamily="34" charset="0"/>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Campus Engagement &amp; Recreation</a:t>
            </a:r>
          </a:p>
          <a:p>
            <a:pPr marL="742950" lvl="1" indent="-285750">
              <a:buFont typeface="Arial" panose="020B0604020202020204" pitchFamily="34" charset="0"/>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Campus Ministries</a:t>
            </a:r>
          </a:p>
          <a:p>
            <a:pPr marL="742950" lvl="1" indent="-285750">
              <a:buFont typeface="Arial" panose="020B0604020202020204" pitchFamily="34" charset="0"/>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Student Health Center</a:t>
            </a:r>
          </a:p>
          <a:p>
            <a:pPr lvl="1"/>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b="1" dirty="0">
                <a:latin typeface="Times New Roman" panose="02020603050405020304" pitchFamily="18" charset="0"/>
                <a:ea typeface="Calibri" panose="020F0502020204030204" pitchFamily="34" charset="0"/>
                <a:cs typeface="Times New Roman" panose="02020603050405020304" pitchFamily="18" charset="0"/>
              </a:rPr>
              <a:t>Financial Aid</a:t>
            </a:r>
          </a:p>
          <a:p>
            <a:pPr marL="285750" indent="-285750">
              <a:buFont typeface="Arial" panose="020B0604020202020204" pitchFamily="34" charset="0"/>
              <a:buChar char="•"/>
            </a:pP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b="1" dirty="0">
                <a:latin typeface="Times New Roman" panose="02020603050405020304" pitchFamily="18" charset="0"/>
                <a:ea typeface="Calibri" panose="020F0502020204030204" pitchFamily="34" charset="0"/>
                <a:cs typeface="Times New Roman" panose="02020603050405020304" pitchFamily="18" charset="0"/>
              </a:rPr>
              <a:t>Professors</a:t>
            </a:r>
          </a:p>
          <a:p>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b="1" dirty="0">
                <a:latin typeface="Times New Roman" panose="02020603050405020304" pitchFamily="18" charset="0"/>
                <a:ea typeface="Calibri" panose="020F0502020204030204" pitchFamily="34" charset="0"/>
                <a:cs typeface="Times New Roman" panose="02020603050405020304" pitchFamily="18" charset="0"/>
              </a:rPr>
              <a:t>Athletics</a:t>
            </a:r>
          </a:p>
          <a:p>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b="1" dirty="0">
                <a:latin typeface="Times New Roman" panose="02020603050405020304" pitchFamily="18" charset="0"/>
                <a:ea typeface="Calibri" panose="020F0502020204030204" pitchFamily="34" charset="0"/>
                <a:cs typeface="Times New Roman" panose="02020603050405020304" pitchFamily="18" charset="0"/>
              </a:rPr>
              <a:t>Public Safety</a:t>
            </a:r>
          </a:p>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p:txBody>
      </p:sp>
      <p:pic>
        <p:nvPicPr>
          <p:cNvPr id="6" name="Picture 5" descr="A group of people standing in a row&#10;&#10;Description automatically generated">
            <a:extLst>
              <a:ext uri="{FF2B5EF4-FFF2-40B4-BE49-F238E27FC236}">
                <a16:creationId xmlns:a16="http://schemas.microsoft.com/office/drawing/2014/main" id="{6553A7B1-7BC8-4F64-B607-4C7CAC83B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7887" y="1216473"/>
            <a:ext cx="2909215" cy="2248668"/>
          </a:xfrm>
          <a:prstGeom prst="rect">
            <a:avLst/>
          </a:prstGeom>
          <a:effectLst>
            <a:softEdge rad="127000"/>
          </a:effectLst>
        </p:spPr>
      </p:pic>
      <p:pic>
        <p:nvPicPr>
          <p:cNvPr id="10" name="Picture 9" descr="A group of people standing together and smiling&#10;&#10;Description automatically generated">
            <a:extLst>
              <a:ext uri="{FF2B5EF4-FFF2-40B4-BE49-F238E27FC236}">
                <a16:creationId xmlns:a16="http://schemas.microsoft.com/office/drawing/2014/main" id="{FFE215AD-2ACC-4850-B0E5-638199E4D9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9044" y="4443366"/>
            <a:ext cx="3473464" cy="1783669"/>
          </a:xfrm>
          <a:prstGeom prst="rect">
            <a:avLst/>
          </a:prstGeom>
          <a:effectLst>
            <a:softEdge rad="63500"/>
          </a:effectLst>
        </p:spPr>
      </p:pic>
      <p:pic>
        <p:nvPicPr>
          <p:cNvPr id="12" name="Picture 11" descr="A blue and yellow logo&#10;&#10;Description automatically generated">
            <a:extLst>
              <a:ext uri="{FF2B5EF4-FFF2-40B4-BE49-F238E27FC236}">
                <a16:creationId xmlns:a16="http://schemas.microsoft.com/office/drawing/2014/main" id="{367BFE7F-0872-4661-9149-88682C5EA1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0747" y="4443366"/>
            <a:ext cx="3386564" cy="1489782"/>
          </a:xfrm>
          <a:prstGeom prst="rect">
            <a:avLst/>
          </a:prstGeom>
          <a:effectLst>
            <a:softEdge rad="127000"/>
          </a:effectLst>
        </p:spPr>
      </p:pic>
      <p:pic>
        <p:nvPicPr>
          <p:cNvPr id="15" name="Picture 14" descr="A group of police officers standing in a row&#10;&#10;Description automatically generated">
            <a:extLst>
              <a:ext uri="{FF2B5EF4-FFF2-40B4-BE49-F238E27FC236}">
                <a16:creationId xmlns:a16="http://schemas.microsoft.com/office/drawing/2014/main" id="{2FE575EC-7F18-45B3-8A30-CBC72E8F48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4420" y="2118966"/>
            <a:ext cx="2657738" cy="1783669"/>
          </a:xfrm>
          <a:prstGeom prst="rect">
            <a:avLst/>
          </a:prstGeom>
          <a:effectLst>
            <a:softEdge rad="63500"/>
          </a:effectLst>
        </p:spPr>
      </p:pic>
      <p:pic>
        <p:nvPicPr>
          <p:cNvPr id="17" name="Picture 16" descr="A close-up of a logo&#10;&#10;Description automatically generated">
            <a:extLst>
              <a:ext uri="{FF2B5EF4-FFF2-40B4-BE49-F238E27FC236}">
                <a16:creationId xmlns:a16="http://schemas.microsoft.com/office/drawing/2014/main" id="{8EDA7490-945D-4EA5-990A-6492FA0BD8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4667" y="3270310"/>
            <a:ext cx="1892397" cy="1612983"/>
          </a:xfrm>
          <a:prstGeom prst="rect">
            <a:avLst/>
          </a:prstGeom>
          <a:effectLst>
            <a:softEdge rad="63500"/>
          </a:effectLst>
        </p:spPr>
      </p:pic>
    </p:spTree>
    <p:extLst>
      <p:ext uri="{BB962C8B-B14F-4D97-AF65-F5344CB8AC3E}">
        <p14:creationId xmlns:p14="http://schemas.microsoft.com/office/powerpoint/2010/main" val="417278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529A3A14-1B75-497E-9550-B554D36D420B}"/>
              </a:ext>
            </a:extLst>
          </p:cNvPr>
          <p:cNvPicPr>
            <a:picLocks noChangeAspect="1"/>
          </p:cNvPicPr>
          <p:nvPr/>
        </p:nvPicPr>
        <p:blipFill rotWithShape="1">
          <a:blip r:embed="rId2"/>
          <a:srcRect l="-411" b="83164"/>
          <a:stretch/>
        </p:blipFill>
        <p:spPr>
          <a:xfrm>
            <a:off x="-83976" y="-8308"/>
            <a:ext cx="12250477" cy="1155974"/>
          </a:xfrm>
          <a:prstGeom prst="rect">
            <a:avLst/>
          </a:prstGeom>
        </p:spPr>
      </p:pic>
      <p:sp>
        <p:nvSpPr>
          <p:cNvPr id="7" name="TextBox 6">
            <a:extLst>
              <a:ext uri="{FF2B5EF4-FFF2-40B4-BE49-F238E27FC236}">
                <a16:creationId xmlns:a16="http://schemas.microsoft.com/office/drawing/2014/main" id="{31D5E574-361B-41C3-842A-BB550E2EF760}"/>
              </a:ext>
            </a:extLst>
          </p:cNvPr>
          <p:cNvSpPr txBox="1"/>
          <p:nvPr/>
        </p:nvSpPr>
        <p:spPr>
          <a:xfrm>
            <a:off x="534261" y="280268"/>
            <a:ext cx="72589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bg1"/>
                </a:solidFill>
                <a:latin typeface="Bodoni MT"/>
              </a:rPr>
              <a:t>The Office of Prevention and Awareness| </a:t>
            </a:r>
            <a:r>
              <a:rPr lang="en-US" sz="2000" b="1">
                <a:solidFill>
                  <a:srgbClr val="F0B410"/>
                </a:solidFill>
                <a:latin typeface="Bodoni MT"/>
              </a:rPr>
              <a:t>External Community Partners</a:t>
            </a:r>
            <a:endParaRPr lang="en-US" sz="2000" b="1" dirty="0">
              <a:solidFill>
                <a:srgbClr val="F0B410"/>
              </a:solidFill>
              <a:latin typeface="Bodoni MT"/>
            </a:endParaRPr>
          </a:p>
        </p:txBody>
      </p:sp>
      <p:sp>
        <p:nvSpPr>
          <p:cNvPr id="2" name="Rectangle 1">
            <a:extLst>
              <a:ext uri="{FF2B5EF4-FFF2-40B4-BE49-F238E27FC236}">
                <a16:creationId xmlns:a16="http://schemas.microsoft.com/office/drawing/2014/main" id="{449208EB-08E4-470F-8260-B6AC09723547}"/>
              </a:ext>
            </a:extLst>
          </p:cNvPr>
          <p:cNvSpPr/>
          <p:nvPr/>
        </p:nvSpPr>
        <p:spPr>
          <a:xfrm>
            <a:off x="308975" y="1510748"/>
            <a:ext cx="11591477" cy="375552"/>
          </a:xfrm>
          <a:prstGeom prst="rect">
            <a:avLst/>
          </a:prstGeom>
        </p:spPr>
        <p:txBody>
          <a:bodyPr wrap="square">
            <a:spAutoFit/>
          </a:bodyPr>
          <a:lstStyle/>
          <a:p>
            <a:pPr>
              <a:lnSpc>
                <a:spcPct val="107000"/>
              </a:lnSpc>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2468669-6F20-E79F-B054-D0C350BAACBC}"/>
              </a:ext>
            </a:extLst>
          </p:cNvPr>
          <p:cNvSpPr txBox="1"/>
          <p:nvPr/>
        </p:nvSpPr>
        <p:spPr>
          <a:xfrm>
            <a:off x="450468" y="1698524"/>
            <a:ext cx="7377545" cy="4216539"/>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OPA collaborates with certain offices and organizations off campus. Those are included, but not limited to:</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 </a:t>
            </a:r>
            <a:r>
              <a:rPr lang="en-US" sz="1800" b="1" dirty="0">
                <a:effectLst/>
                <a:latin typeface="Times New Roman" panose="02020603050405020304" pitchFamily="18" charset="0"/>
                <a:ea typeface="Calibri" panose="020F0502020204030204" pitchFamily="34" charset="0"/>
              </a:rPr>
              <a:t>Cherokee Family Violence Center</a:t>
            </a:r>
          </a:p>
          <a:p>
            <a:pPr marL="285750" marR="0" indent="-285750">
              <a:spcBef>
                <a:spcPts val="0"/>
              </a:spcBef>
              <a:spcAft>
                <a:spcPts val="0"/>
              </a:spcAft>
              <a:buFont typeface="Arial" panose="020B0604020202020204" pitchFamily="34" charset="0"/>
              <a:buChar char="•"/>
            </a:pPr>
            <a:endParaRPr lang="en-US" b="1" dirty="0">
              <a:latin typeface="Times New Roman" panose="02020603050405020304" pitchFamily="18"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b="1" dirty="0">
                <a:effectLst/>
                <a:latin typeface="Times New Roman" panose="02020603050405020304" pitchFamily="18" charset="0"/>
                <a:ea typeface="Calibri" panose="020F0502020204030204" pitchFamily="34" charset="0"/>
              </a:rPr>
              <a:t> Cherokee District Attorney’s Office</a:t>
            </a:r>
          </a:p>
          <a:p>
            <a:pPr marL="285750" marR="0" indent="-285750">
              <a:spcBef>
                <a:spcPts val="0"/>
              </a:spcBef>
              <a:spcAft>
                <a:spcPts val="0"/>
              </a:spcAft>
              <a:buFont typeface="Arial" panose="020B0604020202020204" pitchFamily="34" charset="0"/>
              <a:buChar char="•"/>
            </a:pPr>
            <a:endParaRPr lang="en-US" b="1" dirty="0">
              <a:latin typeface="Times New Roman" panose="02020603050405020304" pitchFamily="18"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b="1" dirty="0">
                <a:effectLst/>
                <a:latin typeface="Times New Roman" panose="02020603050405020304" pitchFamily="18" charset="0"/>
                <a:ea typeface="Calibri" panose="020F0502020204030204" pitchFamily="34" charset="0"/>
              </a:rPr>
              <a:t> LiveSafe Resources</a:t>
            </a:r>
          </a:p>
          <a:p>
            <a:pPr marL="285750" marR="0" indent="-285750">
              <a:spcBef>
                <a:spcPts val="0"/>
              </a:spcBef>
              <a:spcAft>
                <a:spcPts val="0"/>
              </a:spcAft>
              <a:buFont typeface="Arial" panose="020B0604020202020204" pitchFamily="34" charset="0"/>
              <a:buChar char="•"/>
            </a:pPr>
            <a:endParaRPr lang="en-US" b="1" dirty="0">
              <a:latin typeface="Times New Roman" panose="02020603050405020304" pitchFamily="18"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b="1" dirty="0">
                <a:effectLst/>
                <a:latin typeface="Times New Roman" panose="02020603050405020304" pitchFamily="18" charset="0"/>
                <a:ea typeface="Calibri" panose="020F0502020204030204" pitchFamily="34" charset="0"/>
              </a:rPr>
              <a:t>Cherokee County Sheriff’s Office</a:t>
            </a:r>
          </a:p>
          <a:p>
            <a:pPr marL="285750" marR="0" indent="-285750">
              <a:spcBef>
                <a:spcPts val="0"/>
              </a:spcBef>
              <a:spcAft>
                <a:spcPts val="0"/>
              </a:spcAft>
              <a:buFont typeface="Arial" panose="020B0604020202020204" pitchFamily="34" charset="0"/>
              <a:buChar char="•"/>
            </a:pPr>
            <a:endParaRPr lang="en-US" b="1" dirty="0">
              <a:latin typeface="Times New Roman" panose="02020603050405020304" pitchFamily="18"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b="1" dirty="0">
                <a:effectLst/>
                <a:latin typeface="Times New Roman" panose="02020603050405020304" pitchFamily="18" charset="0"/>
                <a:ea typeface="Calibri" panose="020F0502020204030204" pitchFamily="34" charset="0"/>
              </a:rPr>
              <a:t>Kennesaw State University’s SAFE Center</a:t>
            </a:r>
          </a:p>
          <a:p>
            <a:pPr marL="285750" marR="0" indent="-285750">
              <a:spcBef>
                <a:spcPts val="0"/>
              </a:spcBef>
              <a:spcAft>
                <a:spcPts val="0"/>
              </a:spcAft>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Calibri" panose="020F0502020204030204" pitchFamily="34" charset="0"/>
            </a:endParaRPr>
          </a:p>
          <a:p>
            <a:pPr lvl="1"/>
            <a:endParaRPr lang="en-US" sz="1600" dirty="0">
              <a:effectLst/>
              <a:latin typeface="Calibri" panose="020F0502020204030204" pitchFamily="34" charset="0"/>
              <a:ea typeface="Calibri" panose="020F0502020204030204" pitchFamily="34" charset="0"/>
            </a:endParaRPr>
          </a:p>
        </p:txBody>
      </p:sp>
      <p:pic>
        <p:nvPicPr>
          <p:cNvPr id="19" name="Picture 18">
            <a:extLst>
              <a:ext uri="{FF2B5EF4-FFF2-40B4-BE49-F238E27FC236}">
                <a16:creationId xmlns:a16="http://schemas.microsoft.com/office/drawing/2014/main" id="{0B475541-1A3D-4A0D-9B3A-2D6ECAA49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9453" y="3402099"/>
            <a:ext cx="1489506" cy="1455843"/>
          </a:xfrm>
          <a:prstGeom prst="rect">
            <a:avLst/>
          </a:prstGeom>
          <a:effectLst>
            <a:glow rad="101600">
              <a:schemeClr val="accent2">
                <a:satMod val="175000"/>
                <a:alpha val="40000"/>
              </a:schemeClr>
            </a:glow>
          </a:effectLst>
        </p:spPr>
      </p:pic>
      <p:pic>
        <p:nvPicPr>
          <p:cNvPr id="21" name="Picture 20" descr="A yellow and black star with a white text&#10;&#10;Description automatically generated">
            <a:extLst>
              <a:ext uri="{FF2B5EF4-FFF2-40B4-BE49-F238E27FC236}">
                <a16:creationId xmlns:a16="http://schemas.microsoft.com/office/drawing/2014/main" id="{878DE6BB-A5B7-4498-BFF3-5CC2545EF1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9466" y="3558348"/>
            <a:ext cx="1790559" cy="1763430"/>
          </a:xfrm>
          <a:prstGeom prst="rect">
            <a:avLst/>
          </a:prstGeom>
          <a:effectLst>
            <a:glow rad="101600">
              <a:schemeClr val="accent2">
                <a:satMod val="175000"/>
                <a:alpha val="40000"/>
              </a:schemeClr>
            </a:glow>
          </a:effectLst>
        </p:spPr>
      </p:pic>
      <p:pic>
        <p:nvPicPr>
          <p:cNvPr id="23" name="Picture 22" descr="A close up of a badge&#10;&#10;Description automatically generated">
            <a:extLst>
              <a:ext uri="{FF2B5EF4-FFF2-40B4-BE49-F238E27FC236}">
                <a16:creationId xmlns:a16="http://schemas.microsoft.com/office/drawing/2014/main" id="{850CB082-8416-4D44-8CE7-6D2243990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1957" y="3423055"/>
            <a:ext cx="1478495" cy="1464279"/>
          </a:xfrm>
          <a:prstGeom prst="rect">
            <a:avLst/>
          </a:prstGeom>
          <a:effectLst>
            <a:glow rad="101600">
              <a:schemeClr val="accent2">
                <a:satMod val="175000"/>
                <a:alpha val="40000"/>
              </a:schemeClr>
            </a:glow>
          </a:effectLst>
        </p:spPr>
      </p:pic>
      <p:pic>
        <p:nvPicPr>
          <p:cNvPr id="27" name="Picture 26">
            <a:extLst>
              <a:ext uri="{FF2B5EF4-FFF2-40B4-BE49-F238E27FC236}">
                <a16:creationId xmlns:a16="http://schemas.microsoft.com/office/drawing/2014/main" id="{C1388A3C-A223-458D-9C97-E8108B139A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3537" y="5509542"/>
            <a:ext cx="2902416" cy="1177697"/>
          </a:xfrm>
          <a:prstGeom prst="rect">
            <a:avLst/>
          </a:prstGeom>
          <a:effectLst>
            <a:glow rad="101600">
              <a:schemeClr val="accent2">
                <a:satMod val="175000"/>
                <a:alpha val="40000"/>
              </a:schemeClr>
            </a:glow>
          </a:effectLst>
        </p:spPr>
      </p:pic>
      <p:pic>
        <p:nvPicPr>
          <p:cNvPr id="29" name="Picture 28" descr="A logo for a company&#10;&#10;Description automatically generated">
            <a:extLst>
              <a:ext uri="{FF2B5EF4-FFF2-40B4-BE49-F238E27FC236}">
                <a16:creationId xmlns:a16="http://schemas.microsoft.com/office/drawing/2014/main" id="{730DC14C-13A1-434F-AE74-81CB8D3855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4062" y="1859950"/>
            <a:ext cx="2305012" cy="1283304"/>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2390873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529A3A14-1B75-497E-9550-B554D36D420B}"/>
              </a:ext>
            </a:extLst>
          </p:cNvPr>
          <p:cNvPicPr>
            <a:picLocks noChangeAspect="1"/>
          </p:cNvPicPr>
          <p:nvPr/>
        </p:nvPicPr>
        <p:blipFill rotWithShape="1">
          <a:blip r:embed="rId2"/>
          <a:srcRect l="-411" b="83164"/>
          <a:stretch/>
        </p:blipFill>
        <p:spPr>
          <a:xfrm>
            <a:off x="-83976" y="-8308"/>
            <a:ext cx="12250477" cy="1155974"/>
          </a:xfrm>
          <a:prstGeom prst="rect">
            <a:avLst/>
          </a:prstGeom>
        </p:spPr>
      </p:pic>
      <p:sp>
        <p:nvSpPr>
          <p:cNvPr id="7" name="TextBox 6">
            <a:extLst>
              <a:ext uri="{FF2B5EF4-FFF2-40B4-BE49-F238E27FC236}">
                <a16:creationId xmlns:a16="http://schemas.microsoft.com/office/drawing/2014/main" id="{31D5E574-361B-41C3-842A-BB550E2EF760}"/>
              </a:ext>
            </a:extLst>
          </p:cNvPr>
          <p:cNvSpPr txBox="1"/>
          <p:nvPr/>
        </p:nvSpPr>
        <p:spPr>
          <a:xfrm>
            <a:off x="534261" y="280268"/>
            <a:ext cx="72589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bg1"/>
                </a:solidFill>
                <a:latin typeface="Bodoni MT"/>
              </a:rPr>
              <a:t>The Office of Prevention and Awareness| </a:t>
            </a:r>
            <a:r>
              <a:rPr lang="en-US" sz="2000" b="1">
                <a:solidFill>
                  <a:srgbClr val="F0B410"/>
                </a:solidFill>
                <a:latin typeface="Bodoni MT"/>
              </a:rPr>
              <a:t>Education and Events on Campus with The Georgia Prevention Project</a:t>
            </a:r>
            <a:endParaRPr lang="en-US" sz="2000" b="1" dirty="0">
              <a:solidFill>
                <a:srgbClr val="F0B410"/>
              </a:solidFill>
              <a:latin typeface="Bodoni MT"/>
            </a:endParaRPr>
          </a:p>
        </p:txBody>
      </p:sp>
      <p:sp>
        <p:nvSpPr>
          <p:cNvPr id="2" name="Rectangle 1">
            <a:extLst>
              <a:ext uri="{FF2B5EF4-FFF2-40B4-BE49-F238E27FC236}">
                <a16:creationId xmlns:a16="http://schemas.microsoft.com/office/drawing/2014/main" id="{449208EB-08E4-470F-8260-B6AC09723547}"/>
              </a:ext>
            </a:extLst>
          </p:cNvPr>
          <p:cNvSpPr/>
          <p:nvPr/>
        </p:nvSpPr>
        <p:spPr>
          <a:xfrm>
            <a:off x="308975" y="1510748"/>
            <a:ext cx="11591477" cy="375552"/>
          </a:xfrm>
          <a:prstGeom prst="rect">
            <a:avLst/>
          </a:prstGeom>
        </p:spPr>
        <p:txBody>
          <a:bodyPr wrap="square">
            <a:spAutoFit/>
          </a:bodyPr>
          <a:lstStyle/>
          <a:p>
            <a:pPr>
              <a:lnSpc>
                <a:spcPct val="107000"/>
              </a:lnSpc>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2468669-6F20-E79F-B054-D0C350BAACBC}"/>
              </a:ext>
            </a:extLst>
          </p:cNvPr>
          <p:cNvSpPr txBox="1"/>
          <p:nvPr/>
        </p:nvSpPr>
        <p:spPr>
          <a:xfrm>
            <a:off x="224270" y="1354282"/>
            <a:ext cx="7377545" cy="2800767"/>
          </a:xfrm>
          <a:prstGeom prst="rect">
            <a:avLst/>
          </a:prstGeom>
          <a:noFill/>
        </p:spPr>
        <p:txBody>
          <a:bodyPr wrap="square">
            <a:spAutoFit/>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Thanks to the Office on Violence Against Women (OVW), Reinhardt University received a Department of Justice Grant in 2020, which allowed the development of the Office of Prevention and Awareness.</a:t>
            </a:r>
          </a:p>
          <a:p>
            <a:pPr marL="0" marR="0">
              <a:spcBef>
                <a:spcPts val="0"/>
              </a:spcBef>
              <a:spcAft>
                <a:spcPts val="0"/>
              </a:spcAft>
            </a:pPr>
            <a:endParaRPr lang="en-US" sz="16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The Office of Prevention Awareness provides education on campus regarding the topics of </a:t>
            </a:r>
            <a:r>
              <a:rPr lang="en-US" sz="1600" b="1" dirty="0">
                <a:effectLst/>
                <a:latin typeface="Calibri" panose="020F0502020204030204" pitchFamily="34" charset="0"/>
                <a:ea typeface="Calibri" panose="020F0502020204030204" pitchFamily="34" charset="0"/>
              </a:rPr>
              <a:t>Dating Violence, Domestic Violence, Sexual Assault, and Stalking.</a:t>
            </a:r>
          </a:p>
          <a:p>
            <a:pPr marL="0" marR="0">
              <a:spcBef>
                <a:spcPts val="0"/>
              </a:spcBef>
              <a:spcAft>
                <a:spcPts val="0"/>
              </a:spcAft>
            </a:pPr>
            <a:endParaRPr lang="en-US" sz="1600" dirty="0">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As of July 2023, OPA began a partnership with the </a:t>
            </a:r>
            <a:r>
              <a:rPr lang="en-US" sz="1600" b="1" dirty="0">
                <a:effectLst/>
                <a:latin typeface="Calibri" panose="020F0502020204030204" pitchFamily="34" charset="0"/>
                <a:ea typeface="Calibri" panose="020F0502020204030204" pitchFamily="34" charset="0"/>
              </a:rPr>
              <a:t>Georgia Prevention Project</a:t>
            </a:r>
            <a:r>
              <a:rPr lang="en-US" sz="1600" dirty="0">
                <a:effectLst/>
                <a:latin typeface="Calibri" panose="020F0502020204030204" pitchFamily="34" charset="0"/>
                <a:ea typeface="Calibri" panose="020F0502020204030204" pitchFamily="34" charset="0"/>
              </a:rPr>
              <a:t>. Under that project, OPA has also received funding to provide education and awareness on topics regarding </a:t>
            </a:r>
            <a:r>
              <a:rPr lang="en-US" sz="1600" b="1" dirty="0">
                <a:effectLst/>
                <a:latin typeface="Calibri" panose="020F0502020204030204" pitchFamily="34" charset="0"/>
                <a:ea typeface="Calibri" panose="020F0502020204030204" pitchFamily="34" charset="0"/>
              </a:rPr>
              <a:t>mental health, alcohol, suicide prevention and hazing.</a:t>
            </a:r>
          </a:p>
        </p:txBody>
      </p:sp>
      <p:pic>
        <p:nvPicPr>
          <p:cNvPr id="6" name="Picture 5" descr="A group of people standing around a table&#10;&#10;Description automatically generated">
            <a:extLst>
              <a:ext uri="{FF2B5EF4-FFF2-40B4-BE49-F238E27FC236}">
                <a16:creationId xmlns:a16="http://schemas.microsoft.com/office/drawing/2014/main" id="{438CB56C-E18C-4A48-AEE8-1E933BCD3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254" y="4190275"/>
            <a:ext cx="2325490" cy="1744118"/>
          </a:xfrm>
          <a:prstGeom prst="rect">
            <a:avLst/>
          </a:prstGeom>
          <a:effectLst>
            <a:glow rad="101600">
              <a:schemeClr val="accent5">
                <a:satMod val="175000"/>
                <a:alpha val="40000"/>
              </a:schemeClr>
            </a:glow>
          </a:effectLst>
        </p:spPr>
      </p:pic>
      <p:pic>
        <p:nvPicPr>
          <p:cNvPr id="10" name="Picture 9" descr="A black rectangular sign with white text&#10;&#10;Description automatically generated">
            <a:extLst>
              <a:ext uri="{FF2B5EF4-FFF2-40B4-BE49-F238E27FC236}">
                <a16:creationId xmlns:a16="http://schemas.microsoft.com/office/drawing/2014/main" id="{32EF0859-68A8-49C6-AA57-78623F95B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3182" y="1526410"/>
            <a:ext cx="3961760" cy="1320587"/>
          </a:xfrm>
          <a:prstGeom prst="rect">
            <a:avLst/>
          </a:prstGeom>
          <a:ln w="228600" cap="sq" cmpd="thickThin">
            <a:solidFill>
              <a:srgbClr val="000000"/>
            </a:solidFill>
            <a:prstDash val="solid"/>
            <a:miter lim="800000"/>
          </a:ln>
          <a:effectLst>
            <a:innerShdw blurRad="76200">
              <a:srgbClr val="000000"/>
            </a:innerShdw>
          </a:effectLst>
        </p:spPr>
      </p:pic>
      <p:pic>
        <p:nvPicPr>
          <p:cNvPr id="15" name="Picture 14" descr="A group of people wearing black clothing&#10;&#10;Description automatically generated">
            <a:extLst>
              <a:ext uri="{FF2B5EF4-FFF2-40B4-BE49-F238E27FC236}">
                <a16:creationId xmlns:a16="http://schemas.microsoft.com/office/drawing/2014/main" id="{6BE161F4-AEF4-41CE-9FC3-74DB3A984C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9910" y="4155049"/>
            <a:ext cx="2441411" cy="1857595"/>
          </a:xfrm>
          <a:prstGeom prst="rect">
            <a:avLst/>
          </a:prstGeom>
          <a:effectLst>
            <a:glow rad="101600">
              <a:schemeClr val="accent5">
                <a:satMod val="175000"/>
                <a:alpha val="40000"/>
              </a:schemeClr>
            </a:glow>
          </a:effectLst>
        </p:spPr>
      </p:pic>
      <p:pic>
        <p:nvPicPr>
          <p:cNvPr id="17" name="Picture 16" descr="A group of people posing for a photo&#10;&#10;Description automatically generated">
            <a:extLst>
              <a:ext uri="{FF2B5EF4-FFF2-40B4-BE49-F238E27FC236}">
                <a16:creationId xmlns:a16="http://schemas.microsoft.com/office/drawing/2014/main" id="{E9579ECB-DC8B-43E9-A718-AC28DCD911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8947" y="4133537"/>
            <a:ext cx="2450681" cy="1857594"/>
          </a:xfrm>
          <a:prstGeom prst="rect">
            <a:avLst/>
          </a:prstGeom>
          <a:effectLst>
            <a:glow rad="101600">
              <a:schemeClr val="accent5">
                <a:satMod val="175000"/>
                <a:alpha val="40000"/>
              </a:schemeClr>
            </a:glow>
          </a:effectLst>
        </p:spPr>
      </p:pic>
      <p:pic>
        <p:nvPicPr>
          <p:cNvPr id="19" name="Picture 18" descr="A group of people posing for a photo&#10;&#10;Description automatically generated">
            <a:extLst>
              <a:ext uri="{FF2B5EF4-FFF2-40B4-BE49-F238E27FC236}">
                <a16:creationId xmlns:a16="http://schemas.microsoft.com/office/drawing/2014/main" id="{3FDF5712-30F9-4B08-8CE7-D67D5FA4C6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256" y="4162069"/>
            <a:ext cx="2246484" cy="1807551"/>
          </a:xfrm>
          <a:prstGeom prst="rect">
            <a:avLst/>
          </a:prstGeom>
          <a:effectLst>
            <a:glow rad="101600">
              <a:schemeClr val="accent5">
                <a:satMod val="175000"/>
                <a:alpha val="40000"/>
              </a:schemeClr>
            </a:glow>
          </a:effectLst>
        </p:spPr>
      </p:pic>
    </p:spTree>
    <p:extLst>
      <p:ext uri="{BB962C8B-B14F-4D97-AF65-F5344CB8AC3E}">
        <p14:creationId xmlns:p14="http://schemas.microsoft.com/office/powerpoint/2010/main" val="777916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529A3A14-1B75-497E-9550-B554D36D420B}"/>
              </a:ext>
            </a:extLst>
          </p:cNvPr>
          <p:cNvPicPr>
            <a:picLocks noChangeAspect="1"/>
          </p:cNvPicPr>
          <p:nvPr/>
        </p:nvPicPr>
        <p:blipFill rotWithShape="1">
          <a:blip r:embed="rId2"/>
          <a:srcRect l="-411" b="83164"/>
          <a:stretch/>
        </p:blipFill>
        <p:spPr>
          <a:xfrm>
            <a:off x="-83976" y="-8308"/>
            <a:ext cx="12250477" cy="1155974"/>
          </a:xfrm>
          <a:prstGeom prst="rect">
            <a:avLst/>
          </a:prstGeom>
        </p:spPr>
      </p:pic>
      <p:sp>
        <p:nvSpPr>
          <p:cNvPr id="7" name="TextBox 6">
            <a:extLst>
              <a:ext uri="{FF2B5EF4-FFF2-40B4-BE49-F238E27FC236}">
                <a16:creationId xmlns:a16="http://schemas.microsoft.com/office/drawing/2014/main" id="{31D5E574-361B-41C3-842A-BB550E2EF760}"/>
              </a:ext>
            </a:extLst>
          </p:cNvPr>
          <p:cNvSpPr txBox="1"/>
          <p:nvPr/>
        </p:nvSpPr>
        <p:spPr>
          <a:xfrm>
            <a:off x="534261" y="280268"/>
            <a:ext cx="7258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1"/>
                </a:solidFill>
                <a:latin typeface="Bodoni MT"/>
              </a:rPr>
              <a:t>The Office of Prevention and Awareness| </a:t>
            </a:r>
            <a:r>
              <a:rPr lang="en-US" sz="2000" b="1" dirty="0">
                <a:solidFill>
                  <a:srgbClr val="F0B410"/>
                </a:solidFill>
                <a:latin typeface="Bodoni MT"/>
              </a:rPr>
              <a:t>Vector Solutions</a:t>
            </a:r>
          </a:p>
        </p:txBody>
      </p:sp>
      <p:sp>
        <p:nvSpPr>
          <p:cNvPr id="14" name="TextBox 13">
            <a:extLst>
              <a:ext uri="{FF2B5EF4-FFF2-40B4-BE49-F238E27FC236}">
                <a16:creationId xmlns:a16="http://schemas.microsoft.com/office/drawing/2014/main" id="{FC71961E-BF4B-32AC-F1C8-44E58290D641}"/>
              </a:ext>
            </a:extLst>
          </p:cNvPr>
          <p:cNvSpPr txBox="1"/>
          <p:nvPr/>
        </p:nvSpPr>
        <p:spPr>
          <a:xfrm>
            <a:off x="7669093" y="5063632"/>
            <a:ext cx="4448175" cy="1723549"/>
          </a:xfrm>
          <a:prstGeom prst="rect">
            <a:avLst/>
          </a:prstGeom>
          <a:solidFill>
            <a:schemeClr val="accent4"/>
          </a:solidFill>
        </p:spPr>
        <p:txBody>
          <a:bodyPr wrap="square">
            <a:spAutoFit/>
          </a:bodyPr>
          <a:lstStyle/>
          <a:p>
            <a:pPr marL="0" marR="0">
              <a:spcBef>
                <a:spcPts val="0"/>
              </a:spcBef>
              <a:spcAft>
                <a:spcPts val="0"/>
              </a:spcAft>
            </a:pPr>
            <a:r>
              <a:rPr lang="en-US" sz="1800" b="1" u="sng" dirty="0">
                <a:effectLst/>
                <a:latin typeface="Times New Roman" panose="02020603050405020304" pitchFamily="18" charset="0"/>
                <a:ea typeface="Calibri" panose="020F0502020204030204" pitchFamily="34" charset="0"/>
              </a:rPr>
              <a:t>Two Deadlines for Vector Solution Courses</a:t>
            </a:r>
            <a:endParaRPr lang="en-US" sz="1600" b="1" u="sng"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b="1" dirty="0">
                <a:latin typeface="Times New Roman" panose="02020603050405020304" pitchFamily="18" charset="0"/>
                <a:ea typeface="Calibri" panose="020F0502020204030204" pitchFamily="34" charset="0"/>
              </a:rPr>
              <a:t>First Week of October</a:t>
            </a:r>
            <a:endParaRPr lang="en-US" sz="1800" b="1" dirty="0">
              <a:effectLst/>
              <a:latin typeface="Times New Roman" panose="02020603050405020304" pitchFamily="18" charset="0"/>
              <a:ea typeface="Calibri" panose="020F0502020204030204" pitchFamily="34" charset="0"/>
            </a:endParaRPr>
          </a:p>
          <a:p>
            <a:pPr lvl="1"/>
            <a:r>
              <a:rPr lang="en-US" dirty="0">
                <a:effectLst/>
                <a:latin typeface="Times New Roman" panose="02020603050405020304" pitchFamily="18" charset="0"/>
                <a:ea typeface="Calibri" panose="020F0502020204030204" pitchFamily="34" charset="0"/>
              </a:rPr>
              <a:t>During Add-Drop</a:t>
            </a:r>
          </a:p>
          <a:p>
            <a:pPr lvl="1"/>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rPr>
              <a:t>First Week of March</a:t>
            </a:r>
            <a:endParaRPr lang="en-US" sz="1800" b="1" dirty="0">
              <a:latin typeface="Times New Roman" panose="02020603050405020304" pitchFamily="18" charset="0"/>
              <a:ea typeface="Calibri" panose="020F0502020204030204" pitchFamily="34" charset="0"/>
            </a:endParaRPr>
          </a:p>
          <a:p>
            <a:pPr lvl="1"/>
            <a:r>
              <a:rPr lang="en-US" dirty="0">
                <a:effectLst/>
                <a:latin typeface="Times New Roman" panose="02020603050405020304" pitchFamily="18" charset="0"/>
                <a:ea typeface="Calibri" panose="020F0502020204030204" pitchFamily="34" charset="0"/>
              </a:rPr>
              <a:t>During Add-Drop</a:t>
            </a:r>
            <a:endParaRPr lang="en-US" dirty="0"/>
          </a:p>
        </p:txBody>
      </p:sp>
      <p:sp>
        <p:nvSpPr>
          <p:cNvPr id="8" name="TextBox 7">
            <a:extLst>
              <a:ext uri="{FF2B5EF4-FFF2-40B4-BE49-F238E27FC236}">
                <a16:creationId xmlns:a16="http://schemas.microsoft.com/office/drawing/2014/main" id="{48CCD329-D167-40B3-8434-CF47AF2143BB}"/>
              </a:ext>
            </a:extLst>
          </p:cNvPr>
          <p:cNvSpPr txBox="1"/>
          <p:nvPr/>
        </p:nvSpPr>
        <p:spPr>
          <a:xfrm>
            <a:off x="291548" y="1372248"/>
            <a:ext cx="7377545" cy="4031873"/>
          </a:xfrm>
          <a:prstGeom prst="rect">
            <a:avLst/>
          </a:prstGeom>
          <a:noFill/>
        </p:spPr>
        <p:txBody>
          <a:bodyPr wrap="square">
            <a:spAutoFit/>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For over 10 years, Reinhardt University has administered mandatory training courses for </a:t>
            </a:r>
            <a:r>
              <a:rPr lang="en-US" sz="1600" b="1" dirty="0">
                <a:effectLst/>
                <a:latin typeface="Calibri" panose="020F0502020204030204" pitchFamily="34" charset="0"/>
                <a:ea typeface="Calibri" panose="020F0502020204030204" pitchFamily="34" charset="0"/>
              </a:rPr>
              <a:t>EVERY</a:t>
            </a:r>
            <a:r>
              <a:rPr lang="en-US" sz="1600" dirty="0">
                <a:effectLst/>
                <a:latin typeface="Calibri" panose="020F0502020204030204" pitchFamily="34" charset="0"/>
                <a:ea typeface="Calibri" panose="020F0502020204030204" pitchFamily="34" charset="0"/>
              </a:rPr>
              <a:t> Reinhardt University student to take.</a:t>
            </a:r>
          </a:p>
          <a:p>
            <a:pPr marL="0" marR="0">
              <a:spcBef>
                <a:spcPts val="0"/>
              </a:spcBef>
              <a:spcAft>
                <a:spcPts val="0"/>
              </a:spcAft>
            </a:pPr>
            <a:endParaRPr lang="en-US" sz="16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Formally known as EverFi, the training courses are under a platform that is known as </a:t>
            </a:r>
            <a:r>
              <a:rPr lang="en-US" sz="1600" b="1" dirty="0">
                <a:effectLst/>
                <a:latin typeface="Calibri" panose="020F0502020204030204" pitchFamily="34" charset="0"/>
                <a:ea typeface="Calibri" panose="020F0502020204030204" pitchFamily="34" charset="0"/>
              </a:rPr>
              <a:t>Vector Solutions</a:t>
            </a:r>
            <a:r>
              <a:rPr lang="en-US" sz="1600" dirty="0">
                <a:effectLst/>
                <a:latin typeface="Calibri" panose="020F0502020204030204" pitchFamily="34" charset="0"/>
                <a:ea typeface="Calibri" panose="020F0502020204030204" pitchFamily="34" charset="0"/>
              </a:rPr>
              <a:t>.</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rPr>
              <a:t>Under this platform, students are taught education regarding </a:t>
            </a:r>
            <a:r>
              <a:rPr lang="en-US" sz="1600" b="1" dirty="0">
                <a:latin typeface="Calibri" panose="020F0502020204030204" pitchFamily="34" charset="0"/>
                <a:ea typeface="Calibri" panose="020F0502020204030204" pitchFamily="34" charset="0"/>
              </a:rPr>
              <a:t>Sexual Assault Prevention, AlcoholEDU, and Hazing Prevention</a:t>
            </a:r>
            <a:r>
              <a:rPr lang="en-US" sz="1600" dirty="0">
                <a:latin typeface="Calibri" panose="020F0502020204030204" pitchFamily="34" charset="0"/>
                <a:ea typeface="Calibri" panose="020F0502020204030204" pitchFamily="34" charset="0"/>
              </a:rPr>
              <a:t>.</a:t>
            </a:r>
          </a:p>
          <a:p>
            <a:endParaRPr lang="en-US" sz="1600" dirty="0">
              <a:latin typeface="Calibri" panose="020F0502020204030204" pitchFamily="34" charset="0"/>
              <a:ea typeface="Calibri" panose="020F0502020204030204" pitchFamily="34" charset="0"/>
            </a:endParaRPr>
          </a:p>
          <a:p>
            <a:pPr marL="742950" lvl="1" indent="-285750">
              <a:buFont typeface="Arial" panose="020B0604020202020204" pitchFamily="34" charset="0"/>
              <a:buChar char="•"/>
            </a:pPr>
            <a:r>
              <a:rPr lang="en-US" sz="1600" i="1" dirty="0">
                <a:effectLst/>
                <a:latin typeface="Calibri" panose="020F0502020204030204" pitchFamily="34" charset="0"/>
                <a:ea typeface="Calibri" panose="020F0502020204030204" pitchFamily="34" charset="0"/>
              </a:rPr>
              <a:t>Beginning Fall 2024, added training courses will include education on:</a:t>
            </a:r>
          </a:p>
          <a:p>
            <a:pPr marL="1200150" lvl="2" indent="-285750">
              <a:buFont typeface="Arial" panose="020B0604020202020204" pitchFamily="34" charset="0"/>
              <a:buChar char="•"/>
            </a:pPr>
            <a:r>
              <a:rPr lang="en-US" sz="1600" i="1" dirty="0">
                <a:latin typeface="Calibri" panose="020F0502020204030204" pitchFamily="34" charset="0"/>
                <a:ea typeface="Calibri" panose="020F0502020204030204" pitchFamily="34" charset="0"/>
              </a:rPr>
              <a:t>Dating Violence</a:t>
            </a:r>
          </a:p>
          <a:p>
            <a:pPr marL="1200150" lvl="2" indent="-285750">
              <a:buFont typeface="Arial" panose="020B0604020202020204" pitchFamily="34" charset="0"/>
              <a:buChar char="•"/>
            </a:pPr>
            <a:r>
              <a:rPr lang="en-US" sz="1600" i="1" dirty="0">
                <a:latin typeface="Calibri" panose="020F0502020204030204" pitchFamily="34" charset="0"/>
                <a:ea typeface="Calibri" panose="020F0502020204030204" pitchFamily="34" charset="0"/>
              </a:rPr>
              <a:t>Mental Health</a:t>
            </a:r>
          </a:p>
          <a:p>
            <a:pPr marL="1200150" lvl="2" indent="-285750">
              <a:buFont typeface="Arial" panose="020B0604020202020204" pitchFamily="34" charset="0"/>
              <a:buChar char="•"/>
            </a:pPr>
            <a:endParaRPr lang="en-US" sz="1600" i="1"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Under the Clery Act, students by federal law are required to take education courses</a:t>
            </a:r>
            <a:r>
              <a:rPr lang="en-US" sz="1600" dirty="0">
                <a:latin typeface="Calibri" panose="020F0502020204030204" pitchFamily="34" charset="0"/>
                <a:ea typeface="Calibri" panose="020F0502020204030204" pitchFamily="34" charset="0"/>
              </a:rPr>
              <a:t> regarding DVDVSAS.</a:t>
            </a:r>
          </a:p>
          <a:p>
            <a:pPr marL="742950" lvl="1" indent="-285750">
              <a:buFont typeface="Arial" panose="020B0604020202020204" pitchFamily="34" charset="0"/>
              <a:buChar char="•"/>
            </a:pPr>
            <a:r>
              <a:rPr lang="en-US" sz="1600" b="1" dirty="0">
                <a:solidFill>
                  <a:srgbClr val="FF0000"/>
                </a:solidFill>
                <a:effectLst/>
                <a:latin typeface="Calibri" panose="020F0502020204030204" pitchFamily="34" charset="0"/>
                <a:ea typeface="Calibri" panose="020F0502020204030204" pitchFamily="34" charset="0"/>
              </a:rPr>
              <a:t>REGARDLESS</a:t>
            </a:r>
            <a:r>
              <a:rPr lang="en-US" sz="1600" dirty="0">
                <a:effectLst/>
                <a:latin typeface="Calibri" panose="020F0502020204030204" pitchFamily="34" charset="0"/>
                <a:ea typeface="Calibri" panose="020F0502020204030204" pitchFamily="34" charset="0"/>
              </a:rPr>
              <a:t> of a student’s classification, all incoming students are required to take these training courses.</a:t>
            </a:r>
          </a:p>
        </p:txBody>
      </p:sp>
      <p:pic>
        <p:nvPicPr>
          <p:cNvPr id="12" name="Picture 11" descr="A logo with a blue and green triangle&#10;&#10;Description automatically generated">
            <a:extLst>
              <a:ext uri="{FF2B5EF4-FFF2-40B4-BE49-F238E27FC236}">
                <a16:creationId xmlns:a16="http://schemas.microsoft.com/office/drawing/2014/main" id="{BD232FA2-FBED-449D-9984-CBC10EC53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562" y="1541807"/>
            <a:ext cx="3551665" cy="30052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4533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529A3A14-1B75-497E-9550-B554D36D420B}"/>
              </a:ext>
            </a:extLst>
          </p:cNvPr>
          <p:cNvPicPr>
            <a:picLocks noChangeAspect="1"/>
          </p:cNvPicPr>
          <p:nvPr/>
        </p:nvPicPr>
        <p:blipFill rotWithShape="1">
          <a:blip r:embed="rId2"/>
          <a:srcRect l="-411" b="83164"/>
          <a:stretch/>
        </p:blipFill>
        <p:spPr>
          <a:xfrm>
            <a:off x="-83976" y="-8308"/>
            <a:ext cx="12250477" cy="1155974"/>
          </a:xfrm>
          <a:prstGeom prst="rect">
            <a:avLst/>
          </a:prstGeom>
        </p:spPr>
      </p:pic>
      <p:sp>
        <p:nvSpPr>
          <p:cNvPr id="7" name="TextBox 6">
            <a:extLst>
              <a:ext uri="{FF2B5EF4-FFF2-40B4-BE49-F238E27FC236}">
                <a16:creationId xmlns:a16="http://schemas.microsoft.com/office/drawing/2014/main" id="{31D5E574-361B-41C3-842A-BB550E2EF760}"/>
              </a:ext>
            </a:extLst>
          </p:cNvPr>
          <p:cNvSpPr txBox="1"/>
          <p:nvPr/>
        </p:nvSpPr>
        <p:spPr>
          <a:xfrm>
            <a:off x="534261" y="280268"/>
            <a:ext cx="7258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1"/>
                </a:solidFill>
                <a:latin typeface="Bodoni MT"/>
              </a:rPr>
              <a:t>The Office of Prevention and Awareness| </a:t>
            </a:r>
            <a:r>
              <a:rPr lang="en-US" sz="2000" b="1" dirty="0">
                <a:solidFill>
                  <a:srgbClr val="F0B410"/>
                </a:solidFill>
                <a:latin typeface="Bodoni MT"/>
              </a:rPr>
              <a:t>Bystander Intervention</a:t>
            </a:r>
          </a:p>
        </p:txBody>
      </p:sp>
      <p:sp>
        <p:nvSpPr>
          <p:cNvPr id="2" name="Rectangle 1">
            <a:extLst>
              <a:ext uri="{FF2B5EF4-FFF2-40B4-BE49-F238E27FC236}">
                <a16:creationId xmlns:a16="http://schemas.microsoft.com/office/drawing/2014/main" id="{449208EB-08E4-470F-8260-B6AC09723547}"/>
              </a:ext>
            </a:extLst>
          </p:cNvPr>
          <p:cNvSpPr/>
          <p:nvPr/>
        </p:nvSpPr>
        <p:spPr>
          <a:xfrm>
            <a:off x="308975" y="1510748"/>
            <a:ext cx="11591477" cy="375552"/>
          </a:xfrm>
          <a:prstGeom prst="rect">
            <a:avLst/>
          </a:prstGeom>
        </p:spPr>
        <p:txBody>
          <a:bodyPr wrap="square">
            <a:spAutoFit/>
          </a:bodyPr>
          <a:lstStyle/>
          <a:p>
            <a:pPr>
              <a:lnSpc>
                <a:spcPct val="107000"/>
              </a:lnSpc>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2468669-6F20-E79F-B054-D0C350BAACBC}"/>
              </a:ext>
            </a:extLst>
          </p:cNvPr>
          <p:cNvSpPr txBox="1"/>
          <p:nvPr/>
        </p:nvSpPr>
        <p:spPr>
          <a:xfrm>
            <a:off x="291548" y="1698524"/>
            <a:ext cx="7377545" cy="4247317"/>
          </a:xfrm>
          <a:prstGeom prst="rect">
            <a:avLst/>
          </a:prstGeom>
          <a:noFill/>
        </p:spPr>
        <p:txBody>
          <a:bodyPr wrap="square">
            <a:spAutoFit/>
          </a:bodyPr>
          <a:lstStyle/>
          <a:p>
            <a:pPr algn="l"/>
            <a:r>
              <a:rPr lang="en-US" b="1" i="0" dirty="0">
                <a:solidFill>
                  <a:srgbClr val="222222"/>
                </a:solidFill>
                <a:effectLst/>
                <a:latin typeface="Times New Roman" panose="02020603050405020304" pitchFamily="18" charset="0"/>
                <a:cs typeface="Times New Roman" panose="02020603050405020304" pitchFamily="18" charset="0"/>
              </a:rPr>
              <a:t>Traditional Students</a:t>
            </a:r>
            <a:endParaRPr lang="en-US" b="0" i="0" dirty="0">
              <a:solidFill>
                <a:srgbClr val="222222"/>
              </a:solidFill>
              <a:effectLst/>
              <a:latin typeface="Times New Roman" panose="02020603050405020304" pitchFamily="18" charset="0"/>
              <a:cs typeface="Times New Roman" panose="02020603050405020304" pitchFamily="18" charset="0"/>
            </a:endParaRPr>
          </a:p>
          <a:p>
            <a:pPr algn="l"/>
            <a:r>
              <a:rPr lang="en-US" b="0" i="0" dirty="0">
                <a:solidFill>
                  <a:srgbClr val="222222"/>
                </a:solidFill>
                <a:effectLst/>
                <a:latin typeface="Times New Roman" panose="02020603050405020304" pitchFamily="18" charset="0"/>
                <a:cs typeface="Times New Roman" panose="02020603050405020304" pitchFamily="18" charset="0"/>
              </a:rPr>
              <a:t>Incoming freshmen who are registered for their First Year Seminar (FYS) will attend a workshop on the first Friday of class. In this workshop, bystander Intervention Presentation will be introduced, and will allow the students to partake in exercises to understand the importance of the awareness strategies taught during the workshop.</a:t>
            </a:r>
          </a:p>
          <a:p>
            <a:pPr algn="l"/>
            <a:endParaRPr lang="en-US" b="0" i="0" dirty="0">
              <a:solidFill>
                <a:srgbClr val="222222"/>
              </a:solidFill>
              <a:effectLst/>
              <a:latin typeface="Times New Roman" panose="02020603050405020304" pitchFamily="18" charset="0"/>
              <a:cs typeface="Times New Roman" panose="02020603050405020304" pitchFamily="18" charset="0"/>
            </a:endParaRPr>
          </a:p>
          <a:p>
            <a:pPr algn="l"/>
            <a:r>
              <a:rPr lang="en-US" b="1" i="0" dirty="0">
                <a:solidFill>
                  <a:srgbClr val="222222"/>
                </a:solidFill>
                <a:effectLst/>
                <a:latin typeface="Times New Roman" panose="02020603050405020304" pitchFamily="18" charset="0"/>
                <a:cs typeface="Times New Roman" panose="02020603050405020304" pitchFamily="18" charset="0"/>
              </a:rPr>
              <a:t>Non-Traditional Students</a:t>
            </a:r>
            <a:endParaRPr lang="en-US" b="0" i="0" dirty="0">
              <a:solidFill>
                <a:srgbClr val="222222"/>
              </a:solidFill>
              <a:effectLst/>
              <a:latin typeface="Times New Roman" panose="02020603050405020304" pitchFamily="18" charset="0"/>
              <a:cs typeface="Times New Roman" panose="02020603050405020304" pitchFamily="18" charset="0"/>
            </a:endParaRPr>
          </a:p>
          <a:p>
            <a:pPr algn="l"/>
            <a:r>
              <a:rPr lang="en-US" b="0" i="0" dirty="0">
                <a:solidFill>
                  <a:srgbClr val="222222"/>
                </a:solidFill>
                <a:effectLst/>
                <a:latin typeface="Times New Roman" panose="02020603050405020304" pitchFamily="18" charset="0"/>
                <a:cs typeface="Times New Roman" panose="02020603050405020304" pitchFamily="18" charset="0"/>
              </a:rPr>
              <a:t>Incoming freshmen who are registered for their First Year Seminar (FYS) will be provided the workshop online. To ensure that students participate in the workshop, they will be graded on their knowledge on the presentation and responses will be sent to their professors by the Prevention and Health Promotion Director.</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pic>
        <p:nvPicPr>
          <p:cNvPr id="6" name="Picture 5" descr="A close-up of a sign&#10;&#10;Description automatically generated">
            <a:extLst>
              <a:ext uri="{FF2B5EF4-FFF2-40B4-BE49-F238E27FC236}">
                <a16:creationId xmlns:a16="http://schemas.microsoft.com/office/drawing/2014/main" id="{496BB884-9C5D-49A7-9899-982E444CF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182" y="2291511"/>
            <a:ext cx="4107270" cy="23411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029678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791CF038AF3A4DA5EB40545C97CE33" ma:contentTypeVersion="13" ma:contentTypeDescription="Create a new document." ma:contentTypeScope="" ma:versionID="1628333cd33bed11f931a9e6f90a83de">
  <xsd:schema xmlns:xsd="http://www.w3.org/2001/XMLSchema" xmlns:xs="http://www.w3.org/2001/XMLSchema" xmlns:p="http://schemas.microsoft.com/office/2006/metadata/properties" xmlns:ns3="593cd323-ce0d-4caa-aecc-a9564283f065" xmlns:ns4="ee1c158a-9cbd-4ab1-987b-ff2ea409350f" targetNamespace="http://schemas.microsoft.com/office/2006/metadata/properties" ma:root="true" ma:fieldsID="0cf6f05e20fa96cc9e1a42d2ae699780" ns3:_="" ns4:_="">
    <xsd:import namespace="593cd323-ce0d-4caa-aecc-a9564283f065"/>
    <xsd:import namespace="ee1c158a-9cbd-4ab1-987b-ff2ea409350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3cd323-ce0d-4caa-aecc-a9564283f06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1c158a-9cbd-4ab1-987b-ff2ea409350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737A30-DCE6-4B23-BCCA-68DA29A3BC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3cd323-ce0d-4caa-aecc-a9564283f065"/>
    <ds:schemaRef ds:uri="ee1c158a-9cbd-4ab1-987b-ff2ea40935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8DEEBA-4446-4C0D-A41A-1931965FEE32}">
  <ds:schemaRefs>
    <ds:schemaRef ds:uri="http://schemas.microsoft.com/sharepoint/v3/contenttype/forms"/>
  </ds:schemaRefs>
</ds:datastoreItem>
</file>

<file path=customXml/itemProps3.xml><?xml version="1.0" encoding="utf-8"?>
<ds:datastoreItem xmlns:ds="http://schemas.openxmlformats.org/officeDocument/2006/customXml" ds:itemID="{19619361-C507-4B90-A091-569A96D4512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929</TotalTime>
  <Words>873</Words>
  <Application>Microsoft Office PowerPoint</Application>
  <PresentationFormat>Widescreen</PresentationFormat>
  <Paragraphs>111</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Bodoni MT</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Allyson Bianchi</dc:creator>
  <cp:lastModifiedBy>Ty Hatter</cp:lastModifiedBy>
  <cp:revision>218</cp:revision>
  <dcterms:created xsi:type="dcterms:W3CDTF">2020-04-03T17:15:43Z</dcterms:created>
  <dcterms:modified xsi:type="dcterms:W3CDTF">2024-06-14T23:08:44Z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0x010100A2791CF038AF3A4DA5EB40545C97CE33</vt:lpwstr>
  </property>
</Properties>
</file>